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6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45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6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9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1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08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67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01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51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79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99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AF962-7603-4486-AF29-545D8E56F888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E2-E9D4-4B0A-9C8F-36FC35C7B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476672"/>
            <a:ext cx="6116216" cy="2088231"/>
          </a:xfrm>
          <a:solidFill>
            <a:schemeClr val="tx1">
              <a:alpha val="10000"/>
            </a:schemeClr>
          </a:solidFill>
        </p:spPr>
        <p:txBody>
          <a:bodyPr>
            <a:noAutofit/>
          </a:bodyPr>
          <a:lstStyle/>
          <a:p>
            <a:r>
              <a:rPr lang="ru-RU" sz="4800" b="1" dirty="0" smtClean="0"/>
              <a:t>Проект на тему: «ВОВ глазами детей»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85184"/>
            <a:ext cx="6112768" cy="1584176"/>
          </a:xfrm>
        </p:spPr>
        <p:txBody>
          <a:bodyPr/>
          <a:lstStyle/>
          <a:p>
            <a:pPr algn="r"/>
            <a:r>
              <a:rPr lang="ru-RU" u="sng" dirty="0" smtClean="0">
                <a:solidFill>
                  <a:schemeClr val="tx1"/>
                </a:solidFill>
              </a:rPr>
              <a:t>Выполнили: Соболева К.Ю.</a:t>
            </a:r>
          </a:p>
          <a:p>
            <a:pPr algn="r"/>
            <a:r>
              <a:rPr lang="ru-RU" u="sng" dirty="0" smtClean="0">
                <a:solidFill>
                  <a:schemeClr val="tx1"/>
                </a:solidFill>
              </a:rPr>
              <a:t>Лавровская М.Н</a:t>
            </a:r>
            <a:endParaRPr lang="ru-RU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len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3068960"/>
            <a:ext cx="5796136" cy="144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3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611893" cy="2708920"/>
          </a:xfrm>
          <a:prstGeom prst="rect">
            <a:avLst/>
          </a:prstGeom>
        </p:spPr>
      </p:pic>
      <p:pic>
        <p:nvPicPr>
          <p:cNvPr id="4" name="Рисунок 3" descr="Изображение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3995936" cy="2996952"/>
          </a:xfrm>
          <a:prstGeom prst="rect">
            <a:avLst/>
          </a:prstGeom>
        </p:spPr>
      </p:pic>
      <p:pic>
        <p:nvPicPr>
          <p:cNvPr id="5" name="Рисунок 4" descr="Изображение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17032"/>
            <a:ext cx="3827917" cy="2870938"/>
          </a:xfrm>
          <a:prstGeom prst="rect">
            <a:avLst/>
          </a:prstGeom>
        </p:spPr>
      </p:pic>
      <p:pic>
        <p:nvPicPr>
          <p:cNvPr id="6" name="Рисунок 5" descr="Изображение 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3" y="719318"/>
            <a:ext cx="3672408" cy="2754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5.Разыгрывание сценки «В бою»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04455" cy="2967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8024" y="18864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6. Рисование на тему: «Солдат»</a:t>
            </a:r>
            <a:endParaRPr lang="ru-RU" sz="2800" dirty="0"/>
          </a:p>
        </p:txBody>
      </p:sp>
      <p:pic>
        <p:nvPicPr>
          <p:cNvPr id="4" name="Рисунок 3" descr="Изображение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4104456" cy="3024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42088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7. Лепка на тему: «Военная техника»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293096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8. Разучивание военных песен и стихов, подготовка к празднику, посвященному Дню Победы.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Работа с родителями</a:t>
            </a:r>
            <a:endParaRPr lang="ru-RU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1052736"/>
            <a:ext cx="5616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Консультации для родителей: «Как правильно рассказывать детям о войне»; «Патриотическое </a:t>
            </a:r>
            <a:r>
              <a:rPr lang="ru-RU" sz="2800" smtClean="0"/>
              <a:t>воспитание дошкольников».</a:t>
            </a: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Приобщение родителей к организации выставки, посвященной Дню Победы и оснащению уголка патриотического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Приглашение бабушек и дедушек на концерт, посвященный     Дню Победы.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u="sng" dirty="0" smtClean="0"/>
              <a:t>III </a:t>
            </a:r>
            <a:r>
              <a:rPr lang="ru-RU" sz="3200" b="1" u="sng" dirty="0" smtClean="0"/>
              <a:t>этап работы: Заключительный</a:t>
            </a:r>
          </a:p>
          <a:p>
            <a:pPr>
              <a:defRPr/>
            </a:pPr>
            <a:r>
              <a:rPr lang="ru-RU" sz="3200" u="sng" dirty="0" smtClean="0"/>
              <a:t>Деятельность педагога и детей:</a:t>
            </a:r>
            <a:endParaRPr lang="ru-RU" sz="32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1340768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Оформление уголка патриотического воспитания.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Участие в заключительном концерте. 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Совместный анализ проделанной работы.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4437112"/>
            <a:ext cx="59046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/>
              <a:t>Индивидуальная работа: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Участие во всероссийском </a:t>
            </a:r>
            <a:r>
              <a:rPr lang="ru-RU" sz="3200" dirty="0" err="1" smtClean="0"/>
              <a:t>интернет-конкурсе</a:t>
            </a:r>
            <a:r>
              <a:rPr lang="ru-RU" sz="3200" dirty="0" smtClean="0"/>
              <a:t> «По следам ВОВ»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pl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936582" cy="5544616"/>
          </a:xfrm>
          <a:prstGeom prst="rect">
            <a:avLst/>
          </a:prstGeom>
        </p:spPr>
      </p:pic>
      <p:pic>
        <p:nvPicPr>
          <p:cNvPr id="3" name="Рисунок 2" descr="DSC_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520447" y="1168186"/>
            <a:ext cx="6108171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72400" cy="61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nt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8461448" cy="4241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4365104"/>
            <a:ext cx="525658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0"/>
            <a:ext cx="56166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Срок реализации</a:t>
            </a:r>
            <a:r>
              <a:rPr lang="ru-RU" sz="4400" b="1" dirty="0" smtClean="0"/>
              <a:t>: </a:t>
            </a:r>
            <a:r>
              <a:rPr lang="ru-RU" sz="4400" dirty="0" smtClean="0"/>
              <a:t>2 недели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u="sng" dirty="0" smtClean="0"/>
              <a:t>Тип проекта</a:t>
            </a:r>
            <a:r>
              <a:rPr lang="ru-RU" sz="4400" b="1" dirty="0" smtClean="0"/>
              <a:t>: </a:t>
            </a:r>
            <a:r>
              <a:rPr lang="ru-RU" sz="4400" dirty="0" err="1" smtClean="0"/>
              <a:t>исследовательско-творческий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u="sng" dirty="0" smtClean="0"/>
              <a:t>Участники</a:t>
            </a:r>
            <a:r>
              <a:rPr lang="ru-RU" sz="4400" b="1" dirty="0" smtClean="0"/>
              <a:t> : </a:t>
            </a:r>
            <a:r>
              <a:rPr lang="ru-RU" sz="4400" dirty="0" smtClean="0"/>
              <a:t>педагоги, дети, родители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648072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Актуальность проекта:</a:t>
            </a:r>
          </a:p>
          <a:p>
            <a:endParaRPr lang="ru-RU" sz="2400" b="1" dirty="0" smtClean="0"/>
          </a:p>
          <a:p>
            <a:r>
              <a:rPr lang="ru-RU" sz="2400" dirty="0" smtClean="0"/>
              <a:t>Патриотическое чувство не возникает само по себе. Это результат длительного, целенаправленного воспитательного воздействия на человека, начиная с самого детства. В связи с этим проблема нравственно–патриотического воспитания детей дошкольного возраста становится одной из актуальных.</a:t>
            </a:r>
          </a:p>
          <a:p>
            <a:r>
              <a:rPr lang="ru-RU" sz="2400" dirty="0" smtClean="0"/>
              <a:t>        В результате систематической,       целенаправленной воспитательной работы у детей могут быть сформированы элементы гражданственности и патриотизма.</a:t>
            </a:r>
          </a:p>
          <a:p>
            <a:r>
              <a:rPr lang="ru-RU" sz="2400" dirty="0" smtClean="0"/>
              <a:t>Нельзя быть патриотом, не чувствуя личной связи с Родиной, не зная, как любили, берегли и защищали ее наши предки, наши отцы и деды.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      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26064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Цель:</a:t>
            </a:r>
            <a:r>
              <a:rPr lang="ru-RU" sz="2400" b="1" dirty="0" smtClean="0"/>
              <a:t>  </a:t>
            </a:r>
            <a:r>
              <a:rPr lang="ru-RU" sz="2400" dirty="0" smtClean="0"/>
              <a:t>создание условий для обогащения детей знаниями о ВОВ, воспитание патриотизма, чувства гордости за свою страну.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1844824"/>
            <a:ext cx="6120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u="sng" dirty="0" smtClean="0"/>
              <a:t>Задачи: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познакомить с историей Великой Отечественной войны;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уточнить знания о празднике Дне Победы, объяснить, почему он так назван и кого поздравляют в этот день;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4005064"/>
            <a:ext cx="54726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/>
              <a:t>Формировать нравственно-патриотические качества: храбрость, мужество, стремление защищать свою Родину;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Познакомить детей с боевыми наградами, которыми награждали воинов во время Великой Отечественной войны.</a:t>
            </a:r>
          </a:p>
          <a:p>
            <a:pPr>
              <a:buFont typeface="Wingdings" pitchFamily="2" charset="2"/>
              <a:buChar char="v"/>
            </a:pPr>
            <a:endParaRPr lang="ru-RU" sz="2200" dirty="0" smtClean="0"/>
          </a:p>
          <a:p>
            <a:pPr>
              <a:buFont typeface="Wingdings" pitchFamily="2" charset="2"/>
              <a:buChar char="v"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56886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u="sng" dirty="0" smtClean="0"/>
              <a:t>Планируемые результаты со стороны детей:</a:t>
            </a:r>
          </a:p>
          <a:p>
            <a:pPr>
              <a:defRPr/>
            </a:pPr>
            <a:endParaRPr lang="ru-RU" sz="2800" b="1" u="sng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дети проявляют интерес и уважение к истории России;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расширены и систематизированы знания о ВОВ;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сформировано уважительное отношение к участникам войны, труженикам тыла; бережное отношение к семейным фотографиям и реликвиям (медали, грамоты и др.);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/>
              <a:t>дети знают о важности праздника – Дня Победы в жизни российского человека.</a:t>
            </a:r>
          </a:p>
          <a:p>
            <a:pPr>
              <a:buFont typeface="Wingdings" pitchFamily="2" charset="2"/>
              <a:buChar char="v"/>
              <a:defRPr/>
            </a:pPr>
            <a:endParaRPr lang="ru-RU" sz="2800" dirty="0" smtClean="0"/>
          </a:p>
          <a:p>
            <a:pPr>
              <a:buFont typeface="Wingdings" pitchFamily="2" charset="2"/>
              <a:buChar char="v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064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Планируемые результаты со стороны родителей:</a:t>
            </a:r>
          </a:p>
          <a:p>
            <a:pPr>
              <a:buFont typeface="Wingdings" pitchFamily="2" charset="2"/>
              <a:buChar char="v"/>
            </a:pPr>
            <a:endParaRPr lang="ru-RU" sz="3600" b="1" u="sng" dirty="0" smtClean="0"/>
          </a:p>
          <a:p>
            <a:pPr>
              <a:buFont typeface="Wingdings" pitchFamily="2" charset="2"/>
              <a:buChar char="v"/>
            </a:pP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340768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родители знают как правильно рассказывать детям о войне, знают о важности патриотического воспитания;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212976"/>
            <a:ext cx="5616624" cy="311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/>
              <a:t>принимают участие в организации выставки, посвященной дню победы;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/>
              <a:t>уделяют внимание патриотическому воспитанию в семье.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 </a:t>
            </a:r>
            <a:r>
              <a:rPr lang="ru-RU" sz="2400" b="1" u="sng" dirty="0" smtClean="0"/>
              <a:t>этап: организационно - подготовительный</a:t>
            </a:r>
            <a:endParaRPr lang="ru-RU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764704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Деятельность педагога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Сбор информации по теме, подбор материалов, изучение методической литературы;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Проведение беседы с детьми на тему: «Что я знаю о войне?»; «Праздник День Победы».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Определение проблемы: мало знаем о войне, нужно подготовиться к празднику;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Привлечение детей к участию в      планировании.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479715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Деятельность детей</a:t>
            </a:r>
          </a:p>
          <a:p>
            <a:pPr>
              <a:buFont typeface="Wingdings" pitchFamily="2" charset="2"/>
              <a:buChar char="v"/>
            </a:pPr>
            <a:endParaRPr lang="ru-RU" sz="2400" b="1" u="sng" dirty="0" smtClean="0"/>
          </a:p>
          <a:p>
            <a:endParaRPr lang="ru-RU" sz="2400" b="1" u="sng" dirty="0" smtClean="0"/>
          </a:p>
          <a:p>
            <a:pPr>
              <a:buFont typeface="Wingdings" pitchFamily="2" charset="2"/>
              <a:buChar char="v"/>
            </a:pPr>
            <a:endParaRPr lang="ru-RU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63888" y="522920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Составление плана действий;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Принятие задач;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Дополнение задач.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u="sng" dirty="0" smtClean="0"/>
              <a:t>II</a:t>
            </a:r>
            <a:r>
              <a:rPr lang="ru-RU" sz="2400" b="1" u="sng" dirty="0" smtClean="0"/>
              <a:t> этап работы: Основной</a:t>
            </a:r>
          </a:p>
          <a:p>
            <a:pPr>
              <a:defRPr/>
            </a:pPr>
            <a:r>
              <a:rPr lang="ru-RU" sz="2400" b="1" u="sng" dirty="0" smtClean="0"/>
              <a:t>Деятельность педагога и детей</a:t>
            </a:r>
            <a:r>
              <a:rPr lang="ru-RU" sz="2400" dirty="0" smtClean="0"/>
              <a:t>: Совместная реализация проекта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196752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Беседа с детьми на тему: «Этот день победы»  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Просмотр картинок по теме (демонстрационный материал)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Просмотр видеоматериалов по теме</a:t>
            </a:r>
          </a:p>
          <a:p>
            <a:pPr marL="457200" indent="-457200"/>
            <a:endParaRPr lang="ru-RU" sz="2400" dirty="0"/>
          </a:p>
        </p:txBody>
      </p:sp>
      <p:pic>
        <p:nvPicPr>
          <p:cNvPr id="5" name="Рисунок 4" descr="2cd81e9951244e4a9dcf9741f553cb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347102"/>
            <a:ext cx="3347864" cy="2510898"/>
          </a:xfrm>
          <a:prstGeom prst="rect">
            <a:avLst/>
          </a:prstGeom>
        </p:spPr>
      </p:pic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346584"/>
            <a:ext cx="5508103" cy="3511416"/>
          </a:xfrm>
          <a:prstGeom prst="rect">
            <a:avLst/>
          </a:prstGeom>
        </p:spPr>
      </p:pic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2877044" cy="1916831"/>
          </a:xfrm>
          <a:prstGeom prst="rect">
            <a:avLst/>
          </a:prstGeom>
        </p:spPr>
      </p:pic>
      <p:pic>
        <p:nvPicPr>
          <p:cNvPr id="8" name="Рисунок 7" descr="День Побед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32856"/>
            <a:ext cx="291581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0648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Организация и посещение мини-музея, в котором хранятся материалы, рассказывающие о далеком героическом времени, о судьбах наших земляков - участников Великой Отечественной войны, тружениках тыла.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3" name="Рисунок 2" descr="Изображение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035829" cy="2276872"/>
          </a:xfrm>
          <a:prstGeom prst="rect">
            <a:avLst/>
          </a:prstGeom>
        </p:spPr>
      </p:pic>
      <p:pic>
        <p:nvPicPr>
          <p:cNvPr id="4" name="Рисунок 3" descr="Изображение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379979" cy="3284984"/>
          </a:xfrm>
          <a:prstGeom prst="rect">
            <a:avLst/>
          </a:prstGeom>
        </p:spPr>
      </p:pic>
      <p:pic>
        <p:nvPicPr>
          <p:cNvPr id="5" name="Рисунок 4" descr="Изображение 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36546" y="3245598"/>
            <a:ext cx="4128459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shablon25</Template>
  <TotalTime>5001</TotalTime>
  <Words>532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shablon25</vt:lpstr>
      <vt:lpstr>Проект на тему: «ВОВ глазами детей»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«ВОВ глазами детей»</dc:title>
  <dc:creator>User</dc:creator>
  <cp:lastModifiedBy>User</cp:lastModifiedBy>
  <cp:revision>42</cp:revision>
  <dcterms:created xsi:type="dcterms:W3CDTF">2016-05-03T13:45:16Z</dcterms:created>
  <dcterms:modified xsi:type="dcterms:W3CDTF">2016-05-17T17:41:58Z</dcterms:modified>
</cp:coreProperties>
</file>