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6" r:id="rId10"/>
    <p:sldId id="265" r:id="rId11"/>
    <p:sldId id="268" r:id="rId12"/>
    <p:sldId id="269" r:id="rId13"/>
    <p:sldId id="267" r:id="rId14"/>
    <p:sldId id="270" r:id="rId15"/>
    <p:sldId id="271" r:id="rId16"/>
  </p:sldIdLst>
  <p:sldSz cx="9144000" cy="6858000" type="screen4x3"/>
  <p:notesSz cx="6858000" cy="9144000"/>
  <p:custDataLst>
    <p:tags r:id="rId1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5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540C3-F16E-46BE-B640-FBB2F57D757E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A5518-9390-42A9-85FD-D44784B06A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429284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5301208"/>
            <a:ext cx="7416824" cy="1470025"/>
          </a:xfr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116632"/>
            <a:ext cx="5976664" cy="11430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232116"/>
            <a:ext cx="6120680" cy="11806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99938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206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«Поиграем в сказку»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788024" y="188640"/>
            <a:ext cx="38884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Проект по развитию речи в старшей группе</a:t>
            </a:r>
            <a:endParaRPr lang="ru-RU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6309320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Авторы проекта: Соболева К.Ю. и Лавровская М.Н.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sun9-8.userapi.com/impg/NI3QBQ-00ZEUOsjQeQCOMeXZSuBIjolboAj5ig/HJbVqzE83k4.jpg?size=607x1080&amp;quality=96&amp;sign=06f9e1416afd9ab6bee00f34696b6129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92075"/>
            <a:ext cx="3690293" cy="6565925"/>
          </a:xfrm>
          <a:prstGeom prst="rect">
            <a:avLst/>
          </a:prstGeom>
          <a:noFill/>
        </p:spPr>
      </p:pic>
      <p:pic>
        <p:nvPicPr>
          <p:cNvPr id="23558" name="Picture 6" descr="https://sun9-78.userapi.com/impg/zSLnahtBDd-kXIRQf9JnzmcdfNBbCLOwyEh33Q/A5qf7zWpBFk.jpg?size=607x1080&amp;quality=96&amp;sign=8ffd65731a4770cdc1300dc238aaa628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77280"/>
            <a:ext cx="3642405" cy="6480720"/>
          </a:xfrm>
          <a:prstGeom prst="rect">
            <a:avLst/>
          </a:prstGeom>
          <a:noFill/>
        </p:spPr>
      </p:pic>
      <p:pic>
        <p:nvPicPr>
          <p:cNvPr id="23560" name="Picture 8" descr="https://sun9-84.userapi.com/impg/gdot8_K5efY53MGHa-KYYGSswV8Aq3ug3ID5xw/rEWvKgH0a8w.jpg?size=1280x720&amp;quality=96&amp;sign=4f5b64c931182912677e37574e7489d9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1"/>
            <a:ext cx="5071884" cy="285293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sun9-16.userapi.com/impg/J0lwJdrDUW0TflTBpRuw1vHfV2q2JY8UtVebEA/41QSRsQVFIc.jpg?size=1280x960&amp;quality=96&amp;sign=c46a36c17e8a20a272c12e3540dcf848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087879" cy="3065910"/>
          </a:xfrm>
          <a:prstGeom prst="rect">
            <a:avLst/>
          </a:prstGeom>
          <a:noFill/>
        </p:spPr>
      </p:pic>
      <p:pic>
        <p:nvPicPr>
          <p:cNvPr id="25604" name="Picture 4" descr="https://sun9-83.userapi.com/impg/o22PwfLSuaAwKbDg4ekasngLb8ycU0IN6RQPbw/ErQK7XD_B0c.jpg?size=810x1080&amp;quality=96&amp;sign=32105ac3d86414ebefb07c6701d70e71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5649" y="0"/>
            <a:ext cx="3168351" cy="4224468"/>
          </a:xfrm>
          <a:prstGeom prst="rect">
            <a:avLst/>
          </a:prstGeom>
          <a:noFill/>
        </p:spPr>
      </p:pic>
      <p:pic>
        <p:nvPicPr>
          <p:cNvPr id="25606" name="Picture 6" descr="https://sun9-29.userapi.com/impg/1ougQv0HptR9KtGs19n1iDZrnyfDGd0LJATWsg/hnViGBgRt4k.jpg?size=810x1080&amp;quality=96&amp;sign=0c222d4de96e0f588f75055dac3fbe55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0"/>
            <a:ext cx="2862317" cy="3816423"/>
          </a:xfrm>
          <a:prstGeom prst="rect">
            <a:avLst/>
          </a:prstGeom>
          <a:noFill/>
        </p:spPr>
      </p:pic>
      <p:pic>
        <p:nvPicPr>
          <p:cNvPr id="25608" name="Picture 8" descr="https://sun9-11.userapi.com/impg/LpGZJ35p5h-WTf-z0cwaG7ZUWEulbRKRC3cvoA/YQFF85WyniM.jpg?size=810x1080&amp;quality=96&amp;sign=08e0a8489f8659f3a01ff391444e5ae5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2633531"/>
            <a:ext cx="3168352" cy="4224469"/>
          </a:xfrm>
          <a:prstGeom prst="rect">
            <a:avLst/>
          </a:prstGeom>
          <a:noFill/>
        </p:spPr>
      </p:pic>
      <p:pic>
        <p:nvPicPr>
          <p:cNvPr id="25610" name="Picture 10" descr="https://sun9-84.userapi.com/impg/KR6WrA5m3MO2vSZyJCJ_3INJEiI7zSlPryqy8w/7to_kAl2aVY.jpg?size=1280x960&amp;quality=96&amp;sign=c82d961b03a8184e9b7c6e51cd99c55a&amp;type=alb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3918" y="3861048"/>
            <a:ext cx="3995936" cy="299695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20211125_1548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6672"/>
            <a:ext cx="3131840" cy="2348880"/>
          </a:xfrm>
          <a:prstGeom prst="rect">
            <a:avLst/>
          </a:prstGeom>
        </p:spPr>
      </p:pic>
      <p:pic>
        <p:nvPicPr>
          <p:cNvPr id="4" name="Рисунок 3" descr="IMG_20211125_1536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0"/>
            <a:ext cx="3179845" cy="2384884"/>
          </a:xfrm>
          <a:prstGeom prst="rect">
            <a:avLst/>
          </a:prstGeom>
        </p:spPr>
      </p:pic>
      <p:pic>
        <p:nvPicPr>
          <p:cNvPr id="5" name="Рисунок 4" descr="IMG_20211125_1547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08171" y="476672"/>
            <a:ext cx="3035829" cy="2276872"/>
          </a:xfrm>
          <a:prstGeom prst="rect">
            <a:avLst/>
          </a:prstGeom>
        </p:spPr>
      </p:pic>
      <p:pic>
        <p:nvPicPr>
          <p:cNvPr id="6" name="Рисунок 5" descr="IMG_20211125_15455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31840" y="2564904"/>
            <a:ext cx="2895786" cy="3861048"/>
          </a:xfrm>
          <a:prstGeom prst="rect">
            <a:avLst/>
          </a:prstGeom>
        </p:spPr>
      </p:pic>
      <p:pic>
        <p:nvPicPr>
          <p:cNvPr id="7" name="Рисунок 6" descr="IMG_20211125_15123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140968"/>
            <a:ext cx="3456384" cy="2592288"/>
          </a:xfrm>
          <a:prstGeom prst="rect">
            <a:avLst/>
          </a:prstGeom>
        </p:spPr>
      </p:pic>
      <p:pic>
        <p:nvPicPr>
          <p:cNvPr id="8" name="Рисунок 7" descr="IMG_20211125_15124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20139" y="3140968"/>
            <a:ext cx="3323861" cy="24928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5856" y="0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Работа с родителями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995936" y="620688"/>
            <a:ext cx="489654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dirty="0" smtClean="0"/>
              <a:t>Информирование родителей о начале проектной деятельности в группе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Консультация для родителей на тему: «Воспитание сказкой»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Посещение с детьми и родителями театра юного зрителя (спектакль «Красная Шапочка»)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 Помощь родителей в предоставлении книг для группы</a:t>
            </a:r>
            <a:endParaRPr lang="ru-RU" sz="2800" dirty="0"/>
          </a:p>
        </p:txBody>
      </p:sp>
      <p:pic>
        <p:nvPicPr>
          <p:cNvPr id="26626" name="Picture 2" descr="https://sun9-25.userapi.com/impg/rQsSOxNQoVWIioZrIlvbbxS5uH3aiSLQ8raFQw/t2h8mqrj4Wo.jpg?size=1280x960&amp;quality=96&amp;sign=9a9bd4270c73ce7b66ca0a2803ae820c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420888"/>
            <a:ext cx="3804930" cy="285369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808" y="188640"/>
            <a:ext cx="6048672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РЕЗУЛЬТАТ:</a:t>
            </a:r>
            <a:endParaRPr lang="ru-RU" dirty="0" smtClean="0"/>
          </a:p>
          <a:p>
            <a:endParaRPr lang="ru-RU" dirty="0" smtClean="0"/>
          </a:p>
          <a:p>
            <a:pPr marL="342900" indent="-342900">
              <a:buAutoNum type="arabicPeriod"/>
            </a:pPr>
            <a:r>
              <a:rPr lang="ru-RU" sz="2400" dirty="0" smtClean="0"/>
              <a:t>Оснащение предметно-пространственной среды книгами-сказками с учетом возрастных особенностей детей;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  Создание картотеки дидактических игр по обогащению словарного запаса у детей старшей группы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Создание игротеки по сказкам для детей старшего возраста;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У детей появился устойчивый интерес к чтению сказок;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Дети с удовольствием делятся впечатлениями о прочитанных произведениях, пересказывают друг другу  сюжеты известных сказок;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Родители проявляют интерес к учебному процессу.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43808" y="188640"/>
            <a:ext cx="59046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u="sng" dirty="0" smtClean="0"/>
              <a:t>Срок реализации: </a:t>
            </a:r>
            <a:r>
              <a:rPr lang="ru-RU" sz="4400" dirty="0" smtClean="0"/>
              <a:t>2 недели</a:t>
            </a:r>
            <a:endParaRPr lang="ru-RU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060848"/>
            <a:ext cx="889248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u="sng" dirty="0" smtClean="0"/>
              <a:t>Тип проекта: </a:t>
            </a:r>
            <a:r>
              <a:rPr lang="ru-RU" sz="4400" dirty="0" err="1" smtClean="0"/>
              <a:t>позновательно-творческий</a:t>
            </a:r>
            <a:endParaRPr lang="ru-RU" sz="4400" dirty="0" smtClean="0"/>
          </a:p>
          <a:p>
            <a:endParaRPr lang="ru-RU" sz="4400" dirty="0" smtClean="0"/>
          </a:p>
          <a:p>
            <a:r>
              <a:rPr lang="ru-RU" sz="4400" u="sng" dirty="0" smtClean="0"/>
              <a:t>Участники проекта: </a:t>
            </a:r>
            <a:r>
              <a:rPr lang="ru-RU" sz="4400" dirty="0" smtClean="0"/>
              <a:t>педагоги, дети, родители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808" y="0"/>
            <a:ext cx="63001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Актуальность проекта: </a:t>
            </a:r>
            <a:r>
              <a:rPr lang="ru-RU" sz="2400" dirty="0" smtClean="0"/>
              <a:t>сказки расширяют словарный запас ребенка, помогают правильно строить диалоги, влияют на развитие связной, логической речи, способствуют формированию эмоциональной, образной, красивой речи.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2636912"/>
            <a:ext cx="87129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 помощью сказки можно повысить у детей и интерес к обучению грамоте. Поэтому мы предложили детям поиграть со сказками. Любимые герои помогают в развитии фонематического восприятия, в закреплении навыка правильного звукопроизношения и в решении других задач. Сказочный герой выступает средством , позволяющим воспринимать информацию зрительно. Свои объяснения педагог в данном проекте подкрепляет иллюстративным материалом из известных ребенку сказок. Сказочные герои мотивируют на выполнение упражнений.</a:t>
            </a:r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808" y="0"/>
            <a:ext cx="604867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2400" b="1" u="sng" dirty="0" smtClean="0"/>
              <a:t>Цель: </a:t>
            </a:r>
            <a:r>
              <a:rPr lang="ru-RU" sz="2400" dirty="0" smtClean="0"/>
              <a:t>развитие речи детей старшего дошкольного возраста в условиях реализации ФГОС ДО через поиск эффективных методов, новых педагогических технологий, направленных на речевое развитие детей посредством сказки. 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492896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/>
              <a:t>Задачи: </a:t>
            </a:r>
            <a:endParaRPr lang="ru-RU" sz="2400" dirty="0" smtClean="0"/>
          </a:p>
          <a:p>
            <a:pPr marL="342900" indent="-342900">
              <a:buAutoNum type="arabicPeriod"/>
            </a:pPr>
            <a:r>
              <a:rPr lang="ru-RU" sz="2400" dirty="0" smtClean="0"/>
              <a:t>Расширение словарного запаса, активизация словаря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Развитие связной монологической и диалогической речи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Закрепление у детей понятий «звук», «слог», «слово», «буква»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Закрепление умений проводить звуковой и слоговой анализ слов, делить слова на слоги.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Формирование фонематического слуха и восприятия.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Продолжать учить определять место звука в слове, различать на слух гласные и согласные звуки.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Продолжать учить соотносить звук с его буквенным  изображением. </a:t>
            </a:r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0"/>
            <a:ext cx="6120680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3200" dirty="0" smtClean="0"/>
              <a:t>1 этап работы: </a:t>
            </a:r>
            <a:r>
              <a:rPr lang="ru-RU" sz="3200" b="1" dirty="0" smtClean="0"/>
              <a:t>ПОДГОТОВИТЕЛЬНЫЙ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 Создание учебно-методической базы для успешной реализации проекта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 Подбор книг – сказок с учетом возрастных особенностей детей 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 Подборка игр и упражнений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 Подготовка демонстрационного и наглядного материала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 Разработка методических рекомендаций к проведению консультаций с родителями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13.userapi.com/impg/pIwONP4pxbrVsjhx8OsRDRnSuD5UzvUUA47qkQ/rKIhbzbNPE4.jpg?size=810x1080&amp;quality=96&amp;sign=4d69cb8efa7bd0add8225e15f37f8e1b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17744" cy="3356992"/>
          </a:xfrm>
          <a:prstGeom prst="rect">
            <a:avLst/>
          </a:prstGeom>
          <a:noFill/>
        </p:spPr>
      </p:pic>
      <p:pic>
        <p:nvPicPr>
          <p:cNvPr id="1028" name="Picture 4" descr="https://sun9-21.userapi.com/impg/cyQM0jbD8JC1PNVtyl3BfrDQ5OaQnYK0W8Bm_Q/pZzomfyqZ6c.jpg?size=810x1080&amp;quality=96&amp;sign=96a2e672c60789a2c1b603dd00023148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548680"/>
            <a:ext cx="2160240" cy="2880320"/>
          </a:xfrm>
          <a:prstGeom prst="rect">
            <a:avLst/>
          </a:prstGeom>
          <a:noFill/>
        </p:spPr>
      </p:pic>
      <p:pic>
        <p:nvPicPr>
          <p:cNvPr id="1030" name="Picture 6" descr="https://sun9-36.userapi.com/impg/v-nIiGpDNbGa5JuIC2m6mYPEcI5JLVrV3n8qdg/uf_2dXXGEiU.jpg?size=810x1080&amp;quality=96&amp;sign=7ab99b952e9de52460695103a03d0613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620688"/>
            <a:ext cx="2592288" cy="3456384"/>
          </a:xfrm>
          <a:prstGeom prst="rect">
            <a:avLst/>
          </a:prstGeom>
          <a:noFill/>
        </p:spPr>
      </p:pic>
      <p:pic>
        <p:nvPicPr>
          <p:cNvPr id="1032" name="Picture 8" descr="https://sun9-42.userapi.com/impg/JMjW6Dse4T-r3FY8I3sovfuXiuZduoPkELNjWg/12eqx9gl-Wg.jpg?size=810x1080&amp;quality=96&amp;sign=427a054521b32dabdfb58d4614815180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620688"/>
            <a:ext cx="2123728" cy="2831638"/>
          </a:xfrm>
          <a:prstGeom prst="rect">
            <a:avLst/>
          </a:prstGeom>
          <a:noFill/>
        </p:spPr>
      </p:pic>
      <p:pic>
        <p:nvPicPr>
          <p:cNvPr id="1034" name="Picture 10" descr="https://sun9-16.userapi.com/impg/Or-YI6Y0CIZYea0M6H4oBbG4Z_9z8_zp7B77lw/y_t2_sDtLow.jpg?size=810x1080&amp;quality=96&amp;sign=db248a02472fb62cae2209fe871e8dbf&amp;type=alb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356992"/>
            <a:ext cx="2195736" cy="2927648"/>
          </a:xfrm>
          <a:prstGeom prst="rect">
            <a:avLst/>
          </a:prstGeom>
          <a:noFill/>
        </p:spPr>
      </p:pic>
      <p:pic>
        <p:nvPicPr>
          <p:cNvPr id="1036" name="Picture 12" descr="https://sun9-61.userapi.com/impg/jked94Wu3IJUzCPvqD9glw1QZ3MtBmtSXgcDMg/6ldToQwjdSs.jpg?size=810x1080&amp;quality=96&amp;sign=fb25f2d0b646fa64ff94d9331e97714b&amp;type=albu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95736" y="2852936"/>
            <a:ext cx="2476172" cy="3301562"/>
          </a:xfrm>
          <a:prstGeom prst="rect">
            <a:avLst/>
          </a:prstGeom>
          <a:noFill/>
        </p:spPr>
      </p:pic>
      <p:pic>
        <p:nvPicPr>
          <p:cNvPr id="1038" name="Picture 14" descr="https://sun9-20.userapi.com/impg/00TiHo5WR2eIbr9J81gVxeK6BCbrydmOIu3vzw/azPcZcOmr_U.jpg?size=810x1080&amp;quality=96&amp;sign=fc3b865fe575a5ddddbef43e741d7242&amp;type=album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6016" y="3556438"/>
            <a:ext cx="2476172" cy="3301562"/>
          </a:xfrm>
          <a:prstGeom prst="rect">
            <a:avLst/>
          </a:prstGeom>
          <a:noFill/>
        </p:spPr>
      </p:pic>
      <p:pic>
        <p:nvPicPr>
          <p:cNvPr id="1040" name="Picture 16" descr="https://sun9-38.userapi.com/impg/2p9GvammVWHK2BXgUzc8xmYaNFQ6q7IMFfzg6Q/ShIQwCbFIG4.jpg?size=810x1080&amp;quality=96&amp;sign=f04f44e5cb480e81bf3d23fccad7bee0&amp;type=album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29754" y="3905672"/>
            <a:ext cx="2214246" cy="295232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843808" y="0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2 этап работы: </a:t>
            </a:r>
            <a:r>
              <a:rPr lang="ru-RU" sz="3200" b="1" dirty="0" smtClean="0"/>
              <a:t>ОСНОВНОЙ</a:t>
            </a:r>
            <a:endParaRPr lang="ru-RU" sz="3200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sun9-65.userapi.com/impg/XCgTQKg5Rts4QtEMrq_uLfS1Ko2h6jiWaoZFuQ/-O91Y6TRyYE.jpg?size=1280x960&amp;quality=96&amp;sign=bb75d5c5e3f02778c6007048e0d30177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60648"/>
            <a:ext cx="3384376" cy="2538282"/>
          </a:xfrm>
          <a:prstGeom prst="rect">
            <a:avLst/>
          </a:prstGeom>
          <a:noFill/>
        </p:spPr>
      </p:pic>
      <p:pic>
        <p:nvPicPr>
          <p:cNvPr id="21508" name="Picture 4" descr="https://sun9-48.userapi.com/impg/Qh3E_HAjD0OMpwIoFDFN9sQD2mJKwVoCaYlvbQ/F2C7Wau7VK8.jpg?size=810x1080&amp;quality=96&amp;sign=b478b53c2ed8d62d35eb68804987b74f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584848"/>
            <a:ext cx="3204864" cy="4273152"/>
          </a:xfrm>
          <a:prstGeom prst="rect">
            <a:avLst/>
          </a:prstGeom>
          <a:noFill/>
        </p:spPr>
      </p:pic>
      <p:pic>
        <p:nvPicPr>
          <p:cNvPr id="21510" name="Picture 6" descr="https://sun9-85.userapi.com/impg/nZEuSRpDQhpI3n-tbWoPetn7pQDeiAKjVVkq1Q/tBpHWiHmz6Q.jpg?size=810x1080&amp;quality=96&amp;sign=a939b6ac69b3dbe0c33dc26b3dd99321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2452315"/>
            <a:ext cx="3304264" cy="440568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sun9-6.userapi.com/impg/OzdcdM8JcRF3YXcTuXc8Ysq6ioysyp6VTmYN1w/rF7wHZSvArk.jpg?size=607x1080&amp;quality=96&amp;sign=85a62d72c1c1cbf7defd907ccee5adfa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0"/>
            <a:ext cx="2777119" cy="4941168"/>
          </a:xfrm>
          <a:prstGeom prst="rect">
            <a:avLst/>
          </a:prstGeom>
          <a:noFill/>
        </p:spPr>
      </p:pic>
      <p:pic>
        <p:nvPicPr>
          <p:cNvPr id="22532" name="Picture 4" descr="https://sun9-41.userapi.com/impg/hUG-U70iDDqddSMdJU0IW-joJ1kEbyE7a9jgyg/y2LOcHkhgts.jpg?size=607x1080&amp;quality=96&amp;sign=03f42f231e17f5392143a9ea52582918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745255" cy="4884473"/>
          </a:xfrm>
          <a:prstGeom prst="rect">
            <a:avLst/>
          </a:prstGeom>
          <a:noFill/>
        </p:spPr>
      </p:pic>
      <p:pic>
        <p:nvPicPr>
          <p:cNvPr id="22534" name="Picture 6" descr="https://sun9-20.userapi.com/impg/370IsvjE3iR3-Sv1zpW9uUtEvRFrL9uCBnJOwQ/yHVSIM0KRBI.jpg?size=607x1080&amp;quality=96&amp;sign=923f75b4f86afbe9e5b141f092697340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196752"/>
            <a:ext cx="3181831" cy="5661248"/>
          </a:xfrm>
          <a:prstGeom prst="rect">
            <a:avLst/>
          </a:prstGeom>
          <a:noFill/>
        </p:spPr>
      </p:pic>
      <p:pic>
        <p:nvPicPr>
          <p:cNvPr id="22536" name="Picture 8" descr="https://sun9-69.userapi.com/impg/6WlQB-0PC1n8UaaR8VLBreMaLJxm-1wu9PtfbA/MOeSQ3YbVm4.jpg?size=1280x720&amp;quality=96&amp;sign=e9f382fa33a8ca2e3f9dd42bbe2bd4ef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861048"/>
            <a:ext cx="5327913" cy="299695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sun9-26.userapi.com/impg/8dHLKyvXYzyWpeqYCVpenVsp0588iXEoM9l0vg/I2-Ka_wtekU.jpg?size=810x1080&amp;quality=96&amp;sign=acde43c8c994a8a8c44f13756a353675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196252" cy="4261669"/>
          </a:xfrm>
          <a:prstGeom prst="rect">
            <a:avLst/>
          </a:prstGeom>
          <a:noFill/>
        </p:spPr>
      </p:pic>
      <p:pic>
        <p:nvPicPr>
          <p:cNvPr id="24580" name="Picture 4" descr="https://sun9-70.userapi.com/impg/6OU5098A0oTwZoJYgHceepFpZobeMmqvwTKekA/zCXwJoAOXII.jpg?size=810x1080&amp;quality=96&amp;sign=27a9368dfa4b910783d1615c13233d89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0"/>
            <a:ext cx="2998230" cy="3997640"/>
          </a:xfrm>
          <a:prstGeom prst="rect">
            <a:avLst/>
          </a:prstGeom>
          <a:noFill/>
        </p:spPr>
      </p:pic>
      <p:pic>
        <p:nvPicPr>
          <p:cNvPr id="24584" name="Picture 8" descr="https://sun9-81.userapi.com/impg/HHVqrcgjdLEkjc1nL4UE6MhIOFsQMS6zPhBDKw/7JdM69D-7Io.jpg?size=810x1080&amp;quality=96&amp;sign=2e796bc207ba28b773b2a5a3255935d2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3185593"/>
            <a:ext cx="2754305" cy="3672407"/>
          </a:xfrm>
          <a:prstGeom prst="rect">
            <a:avLst/>
          </a:prstGeom>
          <a:noFill/>
        </p:spPr>
      </p:pic>
      <p:pic>
        <p:nvPicPr>
          <p:cNvPr id="24586" name="Picture 10" descr="https://sun9-59.userapi.com/impg/87jSjMI34vDHJyz6bgkSWV7C-E1wRxqPxI70Ng/UjjcFMz8UsI.jpg?size=810x1080&amp;quality=96&amp;sign=56c71ad00f64ec42e4b5c4f567ae821d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89694" y="0"/>
            <a:ext cx="2754306" cy="3672408"/>
          </a:xfrm>
          <a:prstGeom prst="rect">
            <a:avLst/>
          </a:prstGeom>
          <a:noFill/>
        </p:spPr>
      </p:pic>
      <p:pic>
        <p:nvPicPr>
          <p:cNvPr id="7" name="Picture 6" descr="https://sun9-39.userapi.com/impg/rdrHduP6FHxBwvmfSpN-zEQBTCbn32X7u8agmQ/p1WEmUbIC9I.jpg?size=810x1080&amp;quality=96&amp;sign=aae1b19b673f42e5eceec74c28f12fc3&amp;type=alb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3162266"/>
            <a:ext cx="2771800" cy="369573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6faf0ac66dae17c321ee2ff21cdf7c8af132aa2"/>
</p:tagLst>
</file>

<file path=ppt/theme/theme1.xml><?xml version="1.0" encoding="utf-8"?>
<a:theme xmlns:a="http://schemas.openxmlformats.org/drawingml/2006/main" name="Тема Office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884</TotalTime>
  <Words>356</Words>
  <Application>Microsoft Office PowerPoint</Application>
  <PresentationFormat>Экран (4:3)</PresentationFormat>
  <Paragraphs>41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«Поиграем в сказку»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Спасибо за внимание!</vt:lpstr>
    </vt:vector>
  </TitlesOfParts>
  <Company>presentation-creation.ru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Алиса в стране чудес</dc:title>
  <dc:creator>obstinate</dc:creator>
  <dc:description>Шаблон презентации с сайта https://presentation-creation.ru/</dc:description>
  <cp:lastModifiedBy>Пользователь Windows</cp:lastModifiedBy>
  <cp:revision>104</cp:revision>
  <dcterms:created xsi:type="dcterms:W3CDTF">2018-02-25T09:09:03Z</dcterms:created>
  <dcterms:modified xsi:type="dcterms:W3CDTF">2021-12-01T09:53:22Z</dcterms:modified>
</cp:coreProperties>
</file>