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4" r:id="rId4"/>
    <p:sldId id="268" r:id="rId5"/>
    <p:sldId id="262" r:id="rId6"/>
    <p:sldId id="267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55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5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72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038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369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96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23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11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24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93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17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14C9-1104-4380-BA72-02284D2AE82C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653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9632" y="1340768"/>
            <a:ext cx="7884367" cy="32403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0662" y="304892"/>
            <a:ext cx="7884367" cy="4598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59832" y="1484784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«БЕРЕГИСЬ АВТОМОБИЛЯ»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620688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/>
              <a:t>Проект группы №7 </a:t>
            </a:r>
            <a:endParaRPr lang="ru-RU" sz="4400" b="1" i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3347864" y="3284984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Разработчики: Соболева К.Ю. и Лавровская М.Н.</a:t>
            </a:r>
            <a:endParaRPr lang="ru-RU" sz="2400" b="1" i="1" u="sng" dirty="0"/>
          </a:p>
        </p:txBody>
      </p:sp>
    </p:spTree>
    <p:extLst>
      <p:ext uri="{BB962C8B-B14F-4D97-AF65-F5344CB8AC3E}">
        <p14:creationId xmlns="" xmlns:p14="http://schemas.microsoft.com/office/powerpoint/2010/main" val="15559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/>
              <a:t>Сюжетно-ролевая игра: « Регулировщик»</a:t>
            </a:r>
          </a:p>
          <a:p>
            <a:pPr algn="ctr"/>
            <a:endParaRPr lang="ru-RU" sz="2800" u="sng" dirty="0"/>
          </a:p>
        </p:txBody>
      </p:sp>
      <p:pic>
        <p:nvPicPr>
          <p:cNvPr id="3" name="Рисунок 2" descr="4oX0b7jRP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764705"/>
            <a:ext cx="3787818" cy="2808312"/>
          </a:xfrm>
          <a:prstGeom prst="rect">
            <a:avLst/>
          </a:prstGeom>
        </p:spPr>
      </p:pic>
      <p:pic>
        <p:nvPicPr>
          <p:cNvPr id="4" name="Рисунок 3" descr="odt6GtYen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7006" y="1268760"/>
            <a:ext cx="3716994" cy="5013176"/>
          </a:xfrm>
          <a:prstGeom prst="rect">
            <a:avLst/>
          </a:prstGeom>
        </p:spPr>
      </p:pic>
      <p:pic>
        <p:nvPicPr>
          <p:cNvPr id="5" name="Рисунок 4" descr="zTyGWnbw8o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612307"/>
            <a:ext cx="4377752" cy="32456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/>
              <a:t>Индивидуальная работа:</a:t>
            </a:r>
            <a:endParaRPr lang="ru-RU" sz="2800" u="sng" dirty="0"/>
          </a:p>
        </p:txBody>
      </p:sp>
      <p:pic>
        <p:nvPicPr>
          <p:cNvPr id="3" name="Рисунок 2" descr="1LpwT40Y2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2883058" cy="3888432"/>
          </a:xfrm>
          <a:prstGeom prst="rect">
            <a:avLst/>
          </a:prstGeom>
        </p:spPr>
      </p:pic>
      <p:pic>
        <p:nvPicPr>
          <p:cNvPr id="4" name="Рисунок 3" descr="ek25Jc_HF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492896"/>
            <a:ext cx="2862754" cy="3888432"/>
          </a:xfrm>
          <a:prstGeom prst="rect">
            <a:avLst/>
          </a:prstGeom>
        </p:spPr>
      </p:pic>
      <p:pic>
        <p:nvPicPr>
          <p:cNvPr id="5" name="Рисунок 4" descr="Ta8DyWEdmJ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8026" y="2492896"/>
            <a:ext cx="2755974" cy="3861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80728"/>
            <a:ext cx="3131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1. Игра: «Помоги Мишке добраться до дома»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980728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2. «Помоги детям добраться до школы»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980728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«Соедини знаки с их значением»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6064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/>
              <a:t>Работа с родителями:</a:t>
            </a:r>
            <a:endParaRPr lang="ru-RU" sz="2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052736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Раздача памяток : «С детьми на улице»</a:t>
            </a:r>
          </a:p>
          <a:p>
            <a:r>
              <a:rPr lang="ru-RU" sz="2800" dirty="0" smtClean="0"/>
              <a:t>2. Изготовление макета по правилам дорожного движения для игр в группе.</a:t>
            </a:r>
            <a:endParaRPr lang="ru-RU" sz="2800" dirty="0"/>
          </a:p>
        </p:txBody>
      </p:sp>
      <p:pic>
        <p:nvPicPr>
          <p:cNvPr id="4" name="Рисунок 3" descr="TFtC6vemNL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92896"/>
            <a:ext cx="2736304" cy="3888432"/>
          </a:xfrm>
          <a:prstGeom prst="rect">
            <a:avLst/>
          </a:prstGeom>
        </p:spPr>
      </p:pic>
      <p:pic>
        <p:nvPicPr>
          <p:cNvPr id="5" name="Рисунок 4" descr="ZREHG3ZiCx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564904"/>
            <a:ext cx="5057618" cy="37497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III </a:t>
            </a:r>
            <a:r>
              <a:rPr lang="ru-RU" sz="2400" u="sng" dirty="0" smtClean="0"/>
              <a:t>этап ЗАКЛЮЧИТЕЛЬНЫЙ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Проведение викторины с детьми по правилам дорожного движения.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Оформление уголка по ПДД в группе.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Совместный анализ выполнения проекта.</a:t>
            </a:r>
            <a:endParaRPr lang="ru-RU" sz="2400" dirty="0"/>
          </a:p>
        </p:txBody>
      </p:sp>
      <p:pic>
        <p:nvPicPr>
          <p:cNvPr id="3" name="Рисунок 2" descr="1XfSfKY3H3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3168352" cy="4273214"/>
          </a:xfrm>
          <a:prstGeom prst="rect">
            <a:avLst/>
          </a:prstGeom>
        </p:spPr>
      </p:pic>
      <p:pic>
        <p:nvPicPr>
          <p:cNvPr id="4" name="Рисунок 3" descr="dWSYYuapJ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348880"/>
            <a:ext cx="3622534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-3DQtrvh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4037333" cy="5445224"/>
          </a:xfrm>
          <a:prstGeom prst="rect">
            <a:avLst/>
          </a:prstGeom>
        </p:spPr>
      </p:pic>
      <p:pic>
        <p:nvPicPr>
          <p:cNvPr id="3" name="Рисунок 2" descr="PD8XbxwwRt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"/>
            <a:ext cx="4824536" cy="3140968"/>
          </a:xfrm>
          <a:prstGeom prst="rect">
            <a:avLst/>
          </a:prstGeom>
        </p:spPr>
      </p:pic>
      <p:pic>
        <p:nvPicPr>
          <p:cNvPr id="4" name="Рисунок 3" descr="EwSaN5vM3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387832"/>
            <a:ext cx="4680520" cy="34701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5"/>
          <p:cNvGrpSpPr/>
          <p:nvPr/>
        </p:nvGrpSpPr>
        <p:grpSpPr>
          <a:xfrm>
            <a:off x="1979712" y="404664"/>
            <a:ext cx="5256584" cy="246221"/>
            <a:chOff x="3059832" y="404664"/>
            <a:chExt cx="5256584" cy="246221"/>
          </a:xfrm>
        </p:grpSpPr>
        <p:sp>
          <p:nvSpPr>
            <p:cNvPr id="7" name="TextBox 6"/>
            <p:cNvSpPr txBox="1"/>
            <p:nvPr/>
          </p:nvSpPr>
          <p:spPr>
            <a:xfrm>
              <a:off x="3059832" y="404664"/>
              <a:ext cx="5256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4726842" y="500582"/>
              <a:ext cx="54006" cy="540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95400" y="501094"/>
              <a:ext cx="54006" cy="540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339752" y="3501008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8864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7647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/>
              <a:t>Самостоятельная деятельность в условиях РППС</a:t>
            </a:r>
            <a:endParaRPr lang="ru-RU" sz="2800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1484784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Настольные игры «Правила дорожного движения», « Дальний рейс», «Транспорт».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Игры с макетом дорожного движения.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Рассматривание иллюстраций по теме проекта.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Рисование на тему: «Безопасный перекресток».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339752" y="3573016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5.</a:t>
            </a:r>
            <a:r>
              <a:rPr lang="ru-RU" sz="2400" dirty="0" smtClean="0"/>
              <a:t>  Конструирование из мелкого строительного материала «Моя улица» с дальнейшим обыгрыванием построек.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1170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769864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27784" y="404664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184482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764704"/>
            <a:ext cx="62646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Результат: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Создание картотеки подвижных игр по изучению правил дорожного движения.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Создание картотеки дидактических игр по правилам дорожного движения.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Изготовление макета  для занятий по изучению правил дорожного движения.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Оснащение уголка по ПДД всеми необходимыми атрибутами для игр, занятий и самостоятельной деятельности детей.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4133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332656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latin typeface="Arial" pitchFamily="34" charset="0"/>
                <a:cs typeface="Arial" pitchFamily="34" charset="0"/>
              </a:rPr>
              <a:t>Срок реализации: 2 недели</a:t>
            </a:r>
          </a:p>
          <a:p>
            <a:endParaRPr lang="ru-RU" sz="36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u="sng" dirty="0" smtClean="0">
                <a:latin typeface="Arial" pitchFamily="34" charset="0"/>
                <a:cs typeface="Arial" pitchFamily="34" charset="0"/>
              </a:rPr>
              <a:t>Тип проекта: </a:t>
            </a:r>
            <a:r>
              <a:rPr lang="ru-RU" sz="3600" u="sng" dirty="0" err="1" smtClean="0">
                <a:latin typeface="Arial" pitchFamily="34" charset="0"/>
                <a:cs typeface="Arial" pitchFamily="34" charset="0"/>
              </a:rPr>
              <a:t>исследовательско-творческий</a:t>
            </a:r>
            <a:endParaRPr lang="ru-RU" sz="3600" u="sng" dirty="0" smtClean="0">
              <a:latin typeface="Arial" pitchFamily="34" charset="0"/>
              <a:cs typeface="Arial" pitchFamily="34" charset="0"/>
            </a:endParaRPr>
          </a:p>
          <a:p>
            <a:endParaRPr lang="ru-RU" sz="36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u="sng" dirty="0" smtClean="0">
                <a:latin typeface="Arial" pitchFamily="34" charset="0"/>
                <a:cs typeface="Arial" pitchFamily="34" charset="0"/>
              </a:rPr>
              <a:t>Участники: педагоги, дети, родители</a:t>
            </a:r>
            <a:endParaRPr lang="ru-RU" sz="3600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0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769864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55776" y="188640"/>
            <a:ext cx="61206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/>
              <a:t>Актуальность проекта</a:t>
            </a:r>
          </a:p>
          <a:p>
            <a:endParaRPr lang="ru-RU" sz="4000" u="sng" dirty="0" smtClean="0"/>
          </a:p>
          <a:p>
            <a:r>
              <a:rPr lang="ru-RU" sz="2800" dirty="0" smtClean="0"/>
              <a:t> Дети в силу своих возрастных особенностей не всегда способны оценить обстановку и распознать опасность. Необходимо своевременно обучать их умению ориентироваться в дорожной ситуации, воспитывать потребность быть дисциплинированным, осторожным и осмотрительным на улице.</a:t>
            </a:r>
            <a:endParaRPr lang="ru-RU" sz="2800" u="sng" dirty="0"/>
          </a:p>
        </p:txBody>
      </p:sp>
    </p:spTree>
    <p:extLst>
      <p:ext uri="{BB962C8B-B14F-4D97-AF65-F5344CB8AC3E}">
        <p14:creationId xmlns="" xmlns:p14="http://schemas.microsoft.com/office/powerpoint/2010/main" val="30614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0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Цель: </a:t>
            </a:r>
            <a:r>
              <a:rPr lang="ru-RU" sz="2000" dirty="0" smtClean="0"/>
              <a:t>дать детям знания о правилах безопасного дорожного движения в роли пешехода и пассажира транспортного средства.</a:t>
            </a:r>
          </a:p>
          <a:p>
            <a:endParaRPr lang="ru-RU" sz="2000" u="sng" dirty="0" smtClean="0"/>
          </a:p>
          <a:p>
            <a:r>
              <a:rPr lang="ru-RU" sz="2000" u="sng" dirty="0" smtClean="0"/>
              <a:t>Задачи:</a:t>
            </a:r>
          </a:p>
          <a:p>
            <a:r>
              <a:rPr lang="ru-RU" sz="2000" u="sng" dirty="0" smtClean="0"/>
              <a:t>1. Образовательные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 формировать у детей знания о культуре поведения на </a:t>
            </a:r>
            <a:r>
              <a:rPr lang="ru-RU" sz="2000" b="1" dirty="0" smtClean="0"/>
              <a:t>дороге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- обучать умению использовать макет для моделирования ситуации в игровом пространстве.</a:t>
            </a:r>
          </a:p>
          <a:p>
            <a:r>
              <a:rPr lang="ru-RU" sz="2000" u="sng" dirty="0" smtClean="0"/>
              <a:t>2. Развивающие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 разработать наглядные материалы, оказывающие развивающее воздействие и познавательную стимуляцию на детей.</a:t>
            </a:r>
          </a:p>
          <a:p>
            <a:r>
              <a:rPr lang="ru-RU" sz="2000" u="sng" dirty="0" smtClean="0"/>
              <a:t>3. Воспитательные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                - воспитать ответственность за </a:t>
            </a:r>
            <a:r>
              <a:rPr lang="ru-RU" sz="2000" b="1" dirty="0" smtClean="0"/>
              <a:t>безопасность</a:t>
            </a:r>
            <a:r>
              <a:rPr lang="ru-RU" sz="2000" dirty="0" smtClean="0"/>
              <a:t> своей жизни и   жизни других людей;</a:t>
            </a:r>
          </a:p>
          <a:p>
            <a:r>
              <a:rPr lang="ru-RU" sz="2000" dirty="0" smtClean="0"/>
              <a:t>                            - воспитать потребность в соблюдении ПДД.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1170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769864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71800" y="692696"/>
            <a:ext cx="58326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/>
              <a:t>Ожидаемые результаты</a:t>
            </a:r>
          </a:p>
          <a:p>
            <a:r>
              <a:rPr lang="ru-RU" sz="2800" dirty="0" smtClean="0"/>
              <a:t>- создание активизирующей предметной среды в </a:t>
            </a:r>
            <a:r>
              <a:rPr lang="ru-RU" sz="2800" b="1" dirty="0" smtClean="0"/>
              <a:t>группе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- расширение кругозора воспитанников;</a:t>
            </a:r>
          </a:p>
          <a:p>
            <a:r>
              <a:rPr lang="ru-RU" sz="2800" dirty="0" smtClean="0"/>
              <a:t>- повышение культуры поведения детей на улице и в общественном транспорте;</a:t>
            </a:r>
          </a:p>
          <a:p>
            <a:r>
              <a:rPr lang="ru-RU" sz="2800" dirty="0" smtClean="0"/>
              <a:t>- вовлечение родителей в педагогический процесс в ДОУ.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4133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979712" y="404664"/>
            <a:ext cx="5256584" cy="246221"/>
            <a:chOff x="3059832" y="404664"/>
            <a:chExt cx="5256584" cy="246221"/>
          </a:xfrm>
        </p:grpSpPr>
        <p:sp>
          <p:nvSpPr>
            <p:cNvPr id="7" name="TextBox 6"/>
            <p:cNvSpPr txBox="1"/>
            <p:nvPr/>
          </p:nvSpPr>
          <p:spPr>
            <a:xfrm>
              <a:off x="3059832" y="404664"/>
              <a:ext cx="5256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4726842" y="500582"/>
              <a:ext cx="54006" cy="540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95400" y="501094"/>
              <a:ext cx="54006" cy="540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536" y="404664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I</a:t>
            </a:r>
            <a:r>
              <a:rPr lang="ru-RU" sz="2000" b="1" u="sng" dirty="0" smtClean="0"/>
              <a:t> этап работы «Организационно-подготовительный» </a:t>
            </a:r>
          </a:p>
          <a:p>
            <a:endParaRPr lang="ru-RU" sz="2000" b="1" u="sng" dirty="0" smtClean="0"/>
          </a:p>
          <a:p>
            <a:pPr>
              <a:buFont typeface="Arial" charset="0"/>
              <a:buChar char="•"/>
            </a:pPr>
            <a:r>
              <a:rPr lang="ru-RU" sz="2000" dirty="0" smtClean="0"/>
              <a:t>Сбор информации по теме, подбор материалов, изучение методической литературы.</a:t>
            </a:r>
          </a:p>
          <a:p>
            <a:pPr>
              <a:buFont typeface="Arial" charset="0"/>
              <a:buChar char="•"/>
            </a:pPr>
            <a:r>
              <a:rPr lang="ru-RU" sz="2000" u="sng" dirty="0" smtClean="0"/>
              <a:t>Интригующее начало:  </a:t>
            </a:r>
            <a:r>
              <a:rPr lang="ru-RU" sz="2000" dirty="0" smtClean="0"/>
              <a:t>Воспитатель рассказывает историю как один мальчик похвастался тем, что сегодня они с мамой очень быстро перебежали дорогу, в непредусмотренном для этого месте, и с ними ничего не случилось. Многие дети начали сразу говорить, что так делать нельзя и это очень опасно, ведь даже если нам кажется что, мы успеем, дорога не безопасное место и нужно быть осторожным. </a:t>
            </a:r>
            <a:endParaRPr lang="ru-RU" sz="20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3501008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Некоторые признались, что тоже иногда так делают, хотя и знают что это неправильно. Так в группе появился проект «Безопасная дорога».  </a:t>
            </a:r>
            <a:endParaRPr lang="ru-RU" sz="2000" b="1" u="sng" dirty="0"/>
          </a:p>
        </p:txBody>
      </p:sp>
    </p:spTree>
    <p:extLst>
      <p:ext uri="{BB962C8B-B14F-4D97-AF65-F5344CB8AC3E}">
        <p14:creationId xmlns="" xmlns:p14="http://schemas.microsoft.com/office/powerpoint/2010/main" val="31170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u="sng" dirty="0" smtClean="0"/>
              <a:t>II</a:t>
            </a:r>
            <a:r>
              <a:rPr lang="ru-RU" sz="2400" b="1" u="sng" dirty="0" smtClean="0"/>
              <a:t> этап работы: Основной</a:t>
            </a:r>
          </a:p>
          <a:p>
            <a:pPr>
              <a:defRPr/>
            </a:pPr>
            <a:r>
              <a:rPr lang="ru-RU" sz="2400" u="sng" dirty="0" smtClean="0"/>
              <a:t>Деятельность педагога и детей</a:t>
            </a:r>
            <a:r>
              <a:rPr lang="ru-RU" sz="2400" dirty="0" smtClean="0"/>
              <a:t>: Совместная реализация </a:t>
            </a:r>
            <a:r>
              <a:rPr lang="ru-RU" sz="2400" dirty="0" smtClean="0"/>
              <a:t>проекта</a:t>
            </a:r>
          </a:p>
          <a:p>
            <a:pPr>
              <a:defRPr/>
            </a:pPr>
            <a:r>
              <a:rPr lang="ru-RU" sz="2400" u="sng" dirty="0" smtClean="0"/>
              <a:t>Познавательная деятельность: </a:t>
            </a:r>
            <a:endParaRPr lang="ru-RU" sz="2400" u="sng" dirty="0" smtClean="0"/>
          </a:p>
          <a:p>
            <a:pPr>
              <a:defRPr/>
            </a:pPr>
            <a:r>
              <a:rPr lang="ru-RU" sz="2400" dirty="0" smtClean="0"/>
              <a:t>1.  Беседа по картине «Улица города»</a:t>
            </a:r>
            <a:endParaRPr lang="en-US" sz="2400" dirty="0" smtClean="0"/>
          </a:p>
          <a:p>
            <a:endParaRPr lang="ru-RU" sz="2400" b="1" u="sng" dirty="0" smtClean="0"/>
          </a:p>
          <a:p>
            <a:endParaRPr lang="ru-RU" sz="2400" dirty="0"/>
          </a:p>
        </p:txBody>
      </p:sp>
      <p:pic>
        <p:nvPicPr>
          <p:cNvPr id="3" name="Рисунок 2" descr="12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5873153" cy="4176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1523628" cy="2149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775" y="2708920"/>
            <a:ext cx="1582225" cy="221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23612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Чтение сказок и </a:t>
            </a:r>
            <a:r>
              <a:rPr lang="ru-RU" sz="2400" dirty="0" smtClean="0"/>
              <a:t>стихов о безопасности на дорогах.                      ( «Автомобиль»,  «Дорожная сказка», «Подарок от зебры», «Трамвай и его семья», </a:t>
            </a:r>
            <a:r>
              <a:rPr lang="ru-RU" sz="2400" dirty="0" smtClean="0"/>
              <a:t>«Дядя Степа</a:t>
            </a:r>
            <a:r>
              <a:rPr lang="ru-RU" sz="2400" dirty="0" smtClean="0"/>
              <a:t>», «Как </a:t>
            </a:r>
            <a:r>
              <a:rPr lang="ru-RU" sz="2400" dirty="0" err="1" smtClean="0"/>
              <a:t>Стешка</a:t>
            </a:r>
            <a:r>
              <a:rPr lang="ru-RU" sz="2400" dirty="0" smtClean="0"/>
              <a:t> и Люся ПДД учили»).</a:t>
            </a:r>
            <a:endParaRPr lang="ru-RU" sz="2400" dirty="0" smtClean="0"/>
          </a:p>
        </p:txBody>
      </p:sp>
      <p:pic>
        <p:nvPicPr>
          <p:cNvPr id="3" name="Рисунок 2" descr="58a5cdb8c29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284984"/>
            <a:ext cx="2808312" cy="2808312"/>
          </a:xfrm>
          <a:prstGeom prst="rect">
            <a:avLst/>
          </a:prstGeom>
        </p:spPr>
      </p:pic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8640"/>
            <a:ext cx="2562950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140968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Рассматривание иллюстраций по теме: «Правила маленького пешехода»; «Дорожная азбука».</a:t>
            </a:r>
            <a:endParaRPr lang="ru-RU" sz="2400" dirty="0"/>
          </a:p>
        </p:txBody>
      </p:sp>
      <p:pic>
        <p:nvPicPr>
          <p:cNvPr id="6" name="Рисунок 5" descr="111436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441361"/>
            <a:ext cx="2483768" cy="2416639"/>
          </a:xfrm>
          <a:prstGeom prst="rect">
            <a:avLst/>
          </a:prstGeom>
        </p:spPr>
      </p:pic>
      <p:pic>
        <p:nvPicPr>
          <p:cNvPr id="7" name="Рисунок 6" descr="10134848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3996213"/>
            <a:ext cx="2183135" cy="28617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60648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35696" y="40466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/>
              <a:t>Продуктивная деятельность: </a:t>
            </a:r>
            <a:endParaRPr lang="ru-RU" sz="2800" u="sng" dirty="0"/>
          </a:p>
        </p:txBody>
      </p:sp>
      <p:pic>
        <p:nvPicPr>
          <p:cNvPr id="5" name="Рисунок 4" descr="SXfQeq1tm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96283"/>
            <a:ext cx="3779912" cy="3461717"/>
          </a:xfrm>
          <a:prstGeom prst="rect">
            <a:avLst/>
          </a:prstGeom>
        </p:spPr>
      </p:pic>
      <p:pic>
        <p:nvPicPr>
          <p:cNvPr id="6" name="Рисунок 5" descr="ujLPHzD33L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4877" y="3396283"/>
            <a:ext cx="4669123" cy="34617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196752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1. Рисование цветными карандашами на тему: «Дорожная азбука»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1340768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2. Лепка. Коллективная работа на тему: «Берегись автомобиля»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391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140</cp:revision>
  <dcterms:created xsi:type="dcterms:W3CDTF">2014-07-15T15:51:57Z</dcterms:created>
  <dcterms:modified xsi:type="dcterms:W3CDTF">2017-03-05T17:28:02Z</dcterms:modified>
</cp:coreProperties>
</file>