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9A42-53AE-4B33-BC6E-DB6E340D866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2FE3-C027-47BB-A1F3-3E8BEF007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90872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Мастер-класс на тему: 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«Патриотическое воспитание дошкольников в соответствии с ФГОС ДО «Патриотизм начинается с детства»»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486916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Подготовили: </a:t>
            </a:r>
          </a:p>
          <a:p>
            <a:r>
              <a:rPr lang="ru-RU" sz="2000" b="1" dirty="0" smtClean="0"/>
              <a:t>Соболева К.Ю.</a:t>
            </a:r>
          </a:p>
          <a:p>
            <a:r>
              <a:rPr lang="ru-RU" sz="2000" b="1" dirty="0" err="1" smtClean="0"/>
              <a:t>Сабгатулова</a:t>
            </a:r>
            <a:r>
              <a:rPr lang="ru-RU" sz="2000" b="1" dirty="0" smtClean="0"/>
              <a:t> К.П.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Сентябрь 2022г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4046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Команда 2 </a:t>
            </a:r>
            <a:endParaRPr lang="ru-RU" sz="4000" b="1" dirty="0"/>
          </a:p>
        </p:txBody>
      </p:sp>
      <p:pic>
        <p:nvPicPr>
          <p:cNvPr id="6" name="Рисунок 5" descr="8r3kbnd-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071" y="1700809"/>
            <a:ext cx="838985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4046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Команда 1 </a:t>
            </a:r>
            <a:endParaRPr lang="ru-RU" sz="4000" b="1" dirty="0"/>
          </a:p>
        </p:txBody>
      </p:sp>
      <p:pic>
        <p:nvPicPr>
          <p:cNvPr id="4" name="Рисунок 3" descr="img9_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94" y="1628800"/>
            <a:ext cx="897720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4046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Команда 2 </a:t>
            </a:r>
            <a:endParaRPr lang="ru-RU" sz="4000" b="1" dirty="0"/>
          </a:p>
        </p:txBody>
      </p:sp>
      <p:pic>
        <p:nvPicPr>
          <p:cNvPr id="6" name="Рисунок 5" descr="img4_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94" y="1628800"/>
            <a:ext cx="897720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Станция 5</a:t>
            </a:r>
          </a:p>
          <a:p>
            <a:pPr algn="ctr"/>
            <a:r>
              <a:rPr lang="ru-RU" sz="4800" b="1" dirty="0" smtClean="0"/>
              <a:t>«Экологическая»</a:t>
            </a:r>
            <a:endParaRPr lang="ru-RU" sz="4800" b="1" dirty="0"/>
          </a:p>
        </p:txBody>
      </p:sp>
      <p:pic>
        <p:nvPicPr>
          <p:cNvPr id="7170" name="Picture 2" descr="https://lms-3.kantiana.ru/pluginfile.php/232618/course/overviewfiles/depositphotos_103508238-stock-photo-book-of-nature-with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6231226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0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Станция </a:t>
            </a:r>
            <a:r>
              <a:rPr lang="ru-RU" sz="4800" b="1" dirty="0" smtClean="0"/>
              <a:t>6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«</a:t>
            </a:r>
            <a:r>
              <a:rPr lang="ru-RU" sz="4800" b="1" dirty="0" smtClean="0"/>
              <a:t>Культурная</a:t>
            </a:r>
            <a:r>
              <a:rPr lang="ru-RU" sz="4800" b="1" dirty="0" smtClean="0"/>
              <a:t>»</a:t>
            </a:r>
            <a:endParaRPr lang="ru-RU" sz="4800" b="1" dirty="0"/>
          </a:p>
        </p:txBody>
      </p:sp>
      <p:pic>
        <p:nvPicPr>
          <p:cNvPr id="1026" name="Picture 2" descr="https://cbs-irkutsk.ru/wp-content/uploads/2022/04/%D0%97%D0%B0%D1%81%D1%82%D0%B0%D0%B2%D0%BA%D0%B0-%D0%BF%D0%B0%D1%82%D1%80%D0%B8%D0%BE%D1%82%D0%B8%D0%B7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maam.ru/upload/blogs/detsad-583817-1562848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7471584" cy="5600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ata12.proshkolu.ru/content/media/pic/std/7000000/6120000/6119557-a254be49492bfdc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783" y="1268760"/>
            <a:ext cx="7435162" cy="419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Деловая игра</a:t>
            </a:r>
            <a:endParaRPr lang="ru-RU" sz="5400" b="1" dirty="0"/>
          </a:p>
        </p:txBody>
      </p:sp>
      <p:pic>
        <p:nvPicPr>
          <p:cNvPr id="3" name="Рисунок 2" descr="img3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7740352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d3vu4c33p2zsggxuwlntowejj30u47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932373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Станция 1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0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Станция 2</a:t>
            </a:r>
          </a:p>
          <a:p>
            <a:pPr algn="ctr"/>
            <a:r>
              <a:rPr lang="ru-RU" sz="5400" b="1" dirty="0" smtClean="0"/>
              <a:t>«Солнце Родины»</a:t>
            </a:r>
            <a:endParaRPr lang="ru-RU" sz="5400" b="1" dirty="0"/>
          </a:p>
        </p:txBody>
      </p:sp>
      <p:pic>
        <p:nvPicPr>
          <p:cNvPr id="4" name="Рисунок 3" descr="72ac24a58958ba20d866843285df02a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54814"/>
            <a:ext cx="6804248" cy="510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Станция 3</a:t>
            </a:r>
          </a:p>
          <a:p>
            <a:pPr algn="ctr"/>
            <a:r>
              <a:rPr lang="ru-RU" sz="4800" b="1" dirty="0" smtClean="0"/>
              <a:t>«Историко-краеведческая»</a:t>
            </a:r>
            <a:endParaRPr lang="ru-RU" sz="4800" b="1" dirty="0"/>
          </a:p>
        </p:txBody>
      </p:sp>
      <p:pic>
        <p:nvPicPr>
          <p:cNvPr id="4" name="Рисунок 3" descr="52f183e5060f752c5e44a07062094880_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180792"/>
            <a:ext cx="7025761" cy="4677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Станция 4</a:t>
            </a:r>
          </a:p>
          <a:p>
            <a:pPr algn="ctr"/>
            <a:r>
              <a:rPr lang="ru-RU" sz="4800" b="1" dirty="0" smtClean="0"/>
              <a:t>«Зашифрованные слова»</a:t>
            </a:r>
            <a:endParaRPr lang="ru-RU" sz="4800" b="1" dirty="0"/>
          </a:p>
        </p:txBody>
      </p:sp>
      <p:pic>
        <p:nvPicPr>
          <p:cNvPr id="4" name="Рисунок 3" descr="f9fdcefb-873b-5e8a-9cd7-71f7bb9b51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80016"/>
            <a:ext cx="8316416" cy="467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-023rpp899g-017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045008" cy="5033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Команда 1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4046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Команда 2 </a:t>
            </a:r>
            <a:endParaRPr lang="ru-RU" sz="4000" b="1" dirty="0"/>
          </a:p>
        </p:txBody>
      </p:sp>
      <p:pic>
        <p:nvPicPr>
          <p:cNvPr id="6" name="Рисунок 5" descr="img3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51" y="1536700"/>
            <a:ext cx="8835237" cy="415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4046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Команда 1 </a:t>
            </a:r>
            <a:endParaRPr lang="ru-RU" sz="4000" b="1" dirty="0"/>
          </a:p>
        </p:txBody>
      </p:sp>
      <p:pic>
        <p:nvPicPr>
          <p:cNvPr id="4" name="Рисунок 3" descr="9324iughpui5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739153" cy="356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72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</cp:revision>
  <dcterms:created xsi:type="dcterms:W3CDTF">2022-07-30T18:06:40Z</dcterms:created>
  <dcterms:modified xsi:type="dcterms:W3CDTF">2022-09-17T12:32:36Z</dcterms:modified>
</cp:coreProperties>
</file>