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62C6-F334-4EE7-BD73-DFB1BAAB5E4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BE8-8B66-4138-9784-FBAC9E0C0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62C6-F334-4EE7-BD73-DFB1BAAB5E4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BE8-8B66-4138-9784-FBAC9E0C0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62C6-F334-4EE7-BD73-DFB1BAAB5E4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BE8-8B66-4138-9784-FBAC9E0C0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62C6-F334-4EE7-BD73-DFB1BAAB5E4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BE8-8B66-4138-9784-FBAC9E0C0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62C6-F334-4EE7-BD73-DFB1BAAB5E4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BE8-8B66-4138-9784-FBAC9E0C0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62C6-F334-4EE7-BD73-DFB1BAAB5E4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BE8-8B66-4138-9784-FBAC9E0C0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62C6-F334-4EE7-BD73-DFB1BAAB5E4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BE8-8B66-4138-9784-FBAC9E0C0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62C6-F334-4EE7-BD73-DFB1BAAB5E4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BE8-8B66-4138-9784-FBAC9E0C0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62C6-F334-4EE7-BD73-DFB1BAAB5E4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BE8-8B66-4138-9784-FBAC9E0C0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62C6-F334-4EE7-BD73-DFB1BAAB5E4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BE8-8B66-4138-9784-FBAC9E0C0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62C6-F334-4EE7-BD73-DFB1BAAB5E4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BE8-8B66-4138-9784-FBAC9E0C0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262C6-F334-4EE7-BD73-DFB1BAAB5E4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4BE8-8B66-4138-9784-FBAC9E0C01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cer\Videos\&#1054;&#1073;&#1091;&#1095;&#1072;&#1102;&#1097;&#1072;&#1103;%20&#1076;&#1077;&#1090;&#1089;&#1082;&#1072;&#1103;%20&#1087;&#1077;&#1089;&#1077;&#1085;&#1082;&#1072;%20-%20&#1053;&#1077;&#1074;&#1080;&#1076;&#1080;&#1084;&#1082;&#1072;%20&#1075;&#1072;&#1079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k1DrZcRi7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6984776" cy="6868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DwHktCDWc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500805" cy="5182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VnAKamQQ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9653" y="0"/>
            <a:ext cx="67646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tAzseN87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274" y="260648"/>
            <a:ext cx="8561255" cy="6408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1fddcc07e309aad806b7b9f5f54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263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-52705"/>
            <a:ext cx="4752527" cy="6963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8714-820x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8796" y="0"/>
            <a:ext cx="60664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haynik_bekker_bk_s319m_2_5_l_40368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7893" y="260648"/>
            <a:ext cx="6029980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учающая детская песенка - Невидимка газ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Экран (4:3)</PresentationFormat>
  <Paragraphs>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</cp:revision>
  <dcterms:created xsi:type="dcterms:W3CDTF">2020-09-08T09:00:03Z</dcterms:created>
  <dcterms:modified xsi:type="dcterms:W3CDTF">2020-09-08T10:29:56Z</dcterms:modified>
</cp:coreProperties>
</file>