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77" r:id="rId9"/>
    <p:sldId id="278" r:id="rId10"/>
    <p:sldId id="279" r:id="rId11"/>
    <p:sldId id="28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>
        <p:scale>
          <a:sx n="66" d="100"/>
          <a:sy n="66" d="100"/>
        </p:scale>
        <p:origin x="-53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1700808"/>
            <a:ext cx="64807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Логопедизация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режимных моментов в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ДОУ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для детей с ОВЗ»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0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МДОУ «Детский сад № 126»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5929330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Ярославль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04664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Особенности речевого развития детей  средней группы</a:t>
            </a:r>
            <a:endParaRPr lang="ru-RU" sz="48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95536" y="1720554"/>
            <a:ext cx="8352928" cy="300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Грамотная речь педагога.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2.Методы и приёмы, направленные на развитие речи как средства общения.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3.Методы и приёмы, направленные на формирование умения слушать и слышать.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4.Организация деятельности в «Уголке интересных вещей».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6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Особенности речевого развития детей  старшей и подготовительной к школе групп</a:t>
            </a:r>
            <a:endParaRPr lang="ru-RU" sz="32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1438620"/>
            <a:ext cx="8496944" cy="342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Грамотная речь педагога.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Методы и приёмы, направленные на развитие речи как средства общения.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Методы и приёмы, направленные на формирование навыков самостоятельного рассказывания.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4.Организация деятельности в «Уголке интересных вещей» 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5.Создание индивидуального «авторского речевого пространства» каждого ребёнка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1071546"/>
            <a:ext cx="8429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Развитие речевой активности </a:t>
            </a:r>
          </a:p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в режимные моменты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332656"/>
            <a:ext cx="80010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Что такое  режим дня?</a:t>
            </a: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1556792"/>
            <a:ext cx="85689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дня  - это научно обоснованный распорядок жизни, предусматривающий рациональное распределение времени и последовательность различных видов деятельности и отдыха.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40466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Требования речевого режима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1309552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не должен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Передразнивать.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Торопить ребёнка с ответом.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Перебивать речь и грубо одёргивать.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4.Заставлять ребёнка произносить фразу насыщенную ещё не поставленными у него звуками.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5.Давать заучивать тексты и стихи, которые ребёнок ещё не может произносить.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Выпускать на сцену (утренник) ребёнка с неправильной речью.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714356"/>
            <a:ext cx="7572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  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214422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928670"/>
            <a:ext cx="7389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Утренний </a:t>
            </a:r>
          </a:p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прием детей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7224" y="1214422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9" y="1714488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Прогулка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7224" y="1214422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9" y="1714488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Свободная деятельность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7224" y="1214422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9" y="1714488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Дежурство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7224" y="1214422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928670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в режимных моментах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785794"/>
            <a:ext cx="89297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«Коммуникативная направленность –</a:t>
            </a:r>
          </a:p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приоритетная задача ФГОС»</a:t>
            </a:r>
          </a:p>
          <a:p>
            <a:pPr algn="ctr"/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7224" y="1214422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2068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Успешное развитие и преодоление недостатков речи у детей возможно лишь при условии тесной взаимосвязи и преемственности всего педагогического коллектива и единства требований, предъявляемых детям.</a:t>
            </a:r>
          </a:p>
          <a:p>
            <a:pPr indent="457200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добрые  феи,  ведущие  в  знания ,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Дарящие  радость,  несущие  свет 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Надежд  Нам  счастливых,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большого  признания ,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новых  находок,  и  новых  побед !»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0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    Успехов в работе!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57148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Задачи речевого развития: </a:t>
            </a:r>
          </a:p>
          <a:p>
            <a:pPr algn="ctr" fontAlgn="base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побудить ребенка реагировать на обращенную к нему речь;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научить слушать воспитателя;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выполнять простые поручения по словесной инструкции;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вызывать речевое подражание (связанное с практической деятельностью детей);</a:t>
            </a:r>
          </a:p>
          <a:p>
            <a:pPr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накопить и расширить пассивный словарь ребенка.</a:t>
            </a:r>
          </a:p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864399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Компоненты речевого развития: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овладение речью как средством общения и культуры;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обогащение активного словаря;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развитие связной, грамматически правильной диалогической и монологической речи;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развитие речевого творчества ;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знакомство с книжной культурой, детской литературой;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формирование звуковой аналитико-синтетической активности как предпосылки обучения грамоте;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развитие звуковой и интонационной культуры, фонематического слуха.</a:t>
            </a:r>
          </a:p>
          <a:p>
            <a:pPr algn="ctr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14282" y="714356"/>
            <a:ext cx="8715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Речевая  среда –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это естественная обстановка, рационально организованная,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насыщенная разнообразными  раздражителями и игровыми материалами.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404665"/>
            <a:ext cx="864096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Компоненты</a:t>
            </a:r>
          </a:p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речевой развивающей среды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536" y="2223273"/>
            <a:ext cx="8352928" cy="250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711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речь педагога;</a:t>
            </a: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711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и приёмы руководства развитием разных сторон речи дошкольников;</a:t>
            </a: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  <a:tab pos="261938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-специальное оборудование для каждой возрастной группы.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428596" y="714356"/>
            <a:ext cx="7572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  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28604"/>
            <a:ext cx="75724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Требования к речи педагога:</a:t>
            </a: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Правильность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Точность</a:t>
            </a: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Логичность</a:t>
            </a: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Чистота</a:t>
            </a: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Выразительность</a:t>
            </a: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Богатство</a:t>
            </a:r>
          </a:p>
          <a:p>
            <a:pPr lvl="4" algn="just">
              <a:buFont typeface="Wingdings" pitchFamily="2" charset="2"/>
              <a:buChar char="ü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Уместность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32656"/>
            <a:ext cx="8789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Особенности речевого развития 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детей первой младшей группы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438620"/>
            <a:ext cx="8424936" cy="342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Грамотная речь педагога.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Методы и приёмы, направленные на развитие речи как средства общения (поручения, подсказ, образец, сопряжённая речь и др.).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3.Методы и приёмы, направленные на формирование умения слушать и слышать (рассказы, чтение).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4.Самостоятельное рассматривание картинок, игрушек, книжек (на развитие инициативной речи).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32657"/>
            <a:ext cx="86439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Особенности речевого развития 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детей второй младшей группы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1769477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Грамотная речь педагога.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2.Методы и приёмы, направленные на развитие речи как средства общения.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3.Методы и приёмы, направленные на формирование умения слушать и слышать. 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4.Организация «Уголка интересных вещей». 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379</Words>
  <Application>Microsoft Office PowerPoint</Application>
  <PresentationFormat>Экран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Ekaterina</dc:creator>
  <cp:lastModifiedBy>133118</cp:lastModifiedBy>
  <cp:revision>73</cp:revision>
  <dcterms:created xsi:type="dcterms:W3CDTF">2019-02-12T17:22:54Z</dcterms:created>
  <dcterms:modified xsi:type="dcterms:W3CDTF">2019-04-08T05:24:32Z</dcterms:modified>
</cp:coreProperties>
</file>