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2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0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53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5C3F-59C3-4732-B92E-E1175A5952C6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E345D-E865-44F3-AED7-AB7906048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9CC3B-351A-4E59-9699-6937AE9A42C6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9410B-7B84-4A3E-8B02-53C1DEB29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C1D6-31B7-46F5-8D11-B830DFC94ADF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1FB9-D694-469B-A15B-A398691F7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F843D-1E9D-4874-99BC-71013CCC40C8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38074-D639-49CD-BF2C-753A58145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3C4FF-53AB-4061-BCE1-376C71FE5E89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C6477-0930-4C6C-93D0-D4D7173CB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1954-64A9-4F8F-9B40-EAD46C43C889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9C05C-14F3-483A-8290-2E2A18E3E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4DA8-7DEB-4ECD-B1D4-597AA04A05D6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F785F-AF74-46FB-B775-05BF954B3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19BB-0D7B-476A-9C6C-59C69C49A1D6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BCDD7-0D4E-418B-824E-9BC24D366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76527-96DC-42A9-9836-C01FDCFAEA78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04A0-9AAC-4F76-BBFC-4370D104A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DA7B9-16F3-401F-B302-518D44AD2B04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F6CB9-AC22-4B9D-8A10-E6547B527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3B72C-C904-48A2-AF54-3106CEB47A58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53460-FDFA-4747-9D5D-7B11613CB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72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7EF84B-8183-4982-9EF7-985E56602EF6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AFEFE4-ACA8-4B9E-92FE-1F9F2DCBF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3588" y="4029075"/>
            <a:ext cx="5980112" cy="266382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      Выполнили</a:t>
            </a:r>
            <a:r>
              <a:rPr lang="en-US" alt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  <a:endParaRPr lang="ru-RU" altLang="ru-RU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педагог-психолог : Старикова Н. 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старший воспитатель : Хренова Д.С.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100" y="1192696"/>
            <a:ext cx="11115813" cy="1762539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72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/>
        </p:spPr>
        <p:txBody>
          <a:bodyPr rtlCol="0">
            <a:normAutofit/>
          </a:bodyPr>
          <a:lstStyle/>
          <a:p>
            <a:pPr indent="45720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РАЗВИТИЕ ЭМОЦИОНАЛЬНОГО ИНТЕЛЛЕКТА  ПЕДАГОГОВ КАК ФАКТОР ИХ  ЛИЧНОСТНОГО И ПРОФЕССИОНАЛЬНОГО РОСТА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sz="2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30" name="Picture 6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8300" y="2517912"/>
            <a:ext cx="5980159" cy="41744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2093913" y="557213"/>
            <a:ext cx="65992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МДОУ «Детский сад №126»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   Город Ярославль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3381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КАК  РАЗВИТЬ  ЭМОЦИОНАЛЬНЫЙ  ИНТЕЛЛЕКТ</a:t>
            </a:r>
            <a:r>
              <a:rPr lang="ru-RU" sz="2800" dirty="0">
                <a:latin typeface="Comic Sans MS" panose="030F0702030302020204" pitchFamily="66" charset="0"/>
              </a:rPr>
              <a:t/>
            </a:r>
            <a:br>
              <a:rPr lang="ru-RU" sz="2800" dirty="0">
                <a:latin typeface="Comic Sans MS" panose="030F0702030302020204" pitchFamily="66" charset="0"/>
              </a:rPr>
            </a:b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794125" y="1444625"/>
            <a:ext cx="4500563" cy="4746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Развивайте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самосознание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Mtd126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346" y="2092929"/>
            <a:ext cx="812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3381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КАК  РАЗВИТЬ  ЭМОЦИОНАЛЬНЫЙ  ИНТЕЛЛЕКТ</a:t>
            </a:r>
            <a:r>
              <a:rPr lang="ru-RU" sz="2800" dirty="0">
                <a:latin typeface="Comic Sans MS" panose="030F0702030302020204" pitchFamily="66" charset="0"/>
              </a:rPr>
              <a:t/>
            </a:r>
            <a:br>
              <a:rPr lang="ru-RU" sz="2800" dirty="0">
                <a:latin typeface="Comic Sans MS" panose="030F0702030302020204" pitchFamily="66" charset="0"/>
              </a:rPr>
            </a:b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600450" y="1612900"/>
            <a:ext cx="4551363" cy="6016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Развивайте самоконтроль</a:t>
            </a:r>
          </a:p>
        </p:txBody>
      </p:sp>
      <p:pic>
        <p:nvPicPr>
          <p:cNvPr id="4098" name="Picture 2" descr="C:\Users\Mtd126\Desktop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4980" y="2218802"/>
            <a:ext cx="4729792" cy="463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3381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КАК  РАЗВИТЬ  ЭМОЦИОНАЛЬНЫЙ  ИНТЕЛЛЕКТ</a:t>
            </a:r>
            <a:r>
              <a:rPr lang="ru-RU" sz="2800" dirty="0">
                <a:latin typeface="Comic Sans MS" panose="030F0702030302020204" pitchFamily="66" charset="0"/>
              </a:rPr>
              <a:t/>
            </a:r>
            <a:br>
              <a:rPr lang="ru-RU" sz="2800" dirty="0">
                <a:latin typeface="Comic Sans MS" panose="030F0702030302020204" pitchFamily="66" charset="0"/>
              </a:rPr>
            </a:b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63975" y="1987550"/>
            <a:ext cx="4237038" cy="6731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33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Улучшайте мотивацию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Mtd126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375" y="3786389"/>
            <a:ext cx="4198512" cy="277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Mtd126\Desktop\6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76" y="1334992"/>
            <a:ext cx="3604385" cy="2402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Mtd126\Desktop\383162_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810" y="1270426"/>
            <a:ext cx="3696237" cy="2464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Mtd126\Desktop\6.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4407" y="3800408"/>
            <a:ext cx="4056845" cy="280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3381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КАК  РАЗВИТЬ  ЭМОЦИОНАЛЬНЫЙ  ИНТЕЛЛЕКТ</a:t>
            </a:r>
            <a:r>
              <a:rPr lang="ru-RU" sz="2800" dirty="0">
                <a:latin typeface="Comic Sans MS" panose="030F0702030302020204" pitchFamily="66" charset="0"/>
              </a:rPr>
              <a:t/>
            </a:r>
            <a:br>
              <a:rPr lang="ru-RU" sz="2800" dirty="0">
                <a:latin typeface="Comic Sans MS" panose="030F0702030302020204" pitchFamily="66" charset="0"/>
              </a:rPr>
            </a:b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93675" y="1663700"/>
            <a:ext cx="11693525" cy="8985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Ставьте перед собой цели, которые вас  по-настоящему  вдохновляют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Mtd126\Desktop\05aa0798a93c8b0b88b0cd104c54cfb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582" y="2562896"/>
            <a:ext cx="6612835" cy="4133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3381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КАК  РАЗВИТЬ  ЭМОЦИОНАЛЬНЫЙ  ИНТЕЛЛЕКТ</a:t>
            </a:r>
            <a:r>
              <a:rPr lang="ru-RU" sz="2800" dirty="0">
                <a:latin typeface="Comic Sans MS" panose="030F0702030302020204" pitchFamily="66" charset="0"/>
              </a:rPr>
              <a:t/>
            </a:r>
            <a:br>
              <a:rPr lang="ru-RU" sz="2800" dirty="0">
                <a:latin typeface="Comic Sans MS" panose="030F0702030302020204" pitchFamily="66" charset="0"/>
              </a:rPr>
            </a:b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398713" y="1338263"/>
            <a:ext cx="7407275" cy="8509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Развивайте коммуникативные навыки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1" name="Picture 3" descr="C:\Users\Mtd126\Desktop\employee-referral.jpg"/>
          <p:cNvPicPr>
            <a:picLocks noChangeAspect="1" noChangeArrowheads="1"/>
          </p:cNvPicPr>
          <p:nvPr/>
        </p:nvPicPr>
        <p:blipFill>
          <a:blip r:embed="rId2" cstate="print"/>
          <a:srcRect l="16409" r="16727"/>
          <a:stretch>
            <a:fillRect/>
          </a:stretch>
        </p:blipFill>
        <p:spPr bwMode="auto">
          <a:xfrm>
            <a:off x="2627289" y="2227359"/>
            <a:ext cx="6980349" cy="434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81503" y="315310"/>
            <a:ext cx="9317421" cy="6542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14363" y="0"/>
            <a:ext cx="11083925" cy="6858000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Comic Sans MS" panose="030F0702030302020204" pitchFamily="66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60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2171978" y="2451100"/>
            <a:ext cx="7606743" cy="459384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80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-15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ЭМОЦИОНАЛЬНЫЙ   ИНТЕЛЛЕКТ 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181100"/>
            <a:ext cx="10756900" cy="316071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latin typeface="Comic Sans MS" panose="030F0702030302020204" pitchFamily="66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ЭМОЦИОНАЛЬНЫЙ  ИНТЕЛЛЕКТ –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это способность понимать других людей и, что не менее важно, самого себя. Это умение считывать эмоции и управлять ими, видеть мотивацию и подлинные желания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365125"/>
            <a:ext cx="10890250" cy="1325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СОСТАВЛЯЮЩИЕ 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spc="-3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Э М О Ц И О Н А Л Ь Н О ГО   И Н Т Е Л </a:t>
            </a:r>
            <a:r>
              <a:rPr lang="ru-RU" sz="2800" b="1" spc="-3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Л</a:t>
            </a:r>
            <a:r>
              <a:rPr lang="ru-RU" sz="2800" b="1" spc="-3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Е К Т А</a:t>
            </a:r>
            <a:br>
              <a:rPr lang="ru-RU" sz="2800" b="1" spc="-3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sz="2800" b="1" spc="-3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308100" y="2311400"/>
            <a:ext cx="8610600" cy="4000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Эмоциональные стимулы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Умение распознавать эмоции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Самосознание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Самоуправление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Социальная осведомленность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Социальные навыки  </a:t>
            </a:r>
          </a:p>
        </p:txBody>
      </p:sp>
      <p:pic>
        <p:nvPicPr>
          <p:cNvPr id="7" name="Рисунок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6574221" y="1801212"/>
            <a:ext cx="5617779" cy="3700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444500"/>
            <a:ext cx="12077700" cy="64928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-15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ПРИЗНАКИ   </a:t>
            </a:r>
            <a:r>
              <a:rPr lang="ru-RU" sz="2800" b="1" spc="-3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Н И З К О Г О   Э М О Ц И О Н А Л Ь Н О Г О   И Н Т Е Л </a:t>
            </a:r>
            <a:r>
              <a:rPr lang="ru-RU" sz="2800" b="1" spc="-3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Л</a:t>
            </a:r>
            <a:r>
              <a:rPr lang="ru-RU" sz="2800" b="1" spc="-3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Е К Т А</a:t>
            </a:r>
            <a:br>
              <a:rPr lang="ru-RU" sz="2800" b="1" spc="-3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sz="2800" b="1" spc="-3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313"/>
            <a:ext cx="10515600" cy="469265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Отметьте те, которые свойственны вам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Вы не можете распознать свои эмоции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Вы легко обижаетесь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Вы долго переживаете из-за ошибок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Вы подавляете негативные эмоции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Склонны обвинять других людей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Вы агрессивны в общении с людьми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Испытываете трудности с установлением личных границ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Вы чувствуете себя непонятым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365125"/>
            <a:ext cx="11463337" cy="79375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ПРИЗНАКИ  РАЗВИТОГО  ЭМОЦИОНАЛЬОГО  ИНТЕЛЛЕКТА</a:t>
            </a:r>
            <a:r>
              <a:rPr lang="ru-RU" sz="2800" dirty="0">
                <a:latin typeface="Comic Sans MS" panose="030F0702030302020204" pitchFamily="66" charset="0"/>
              </a:rPr>
              <a:t/>
            </a:r>
            <a:br>
              <a:rPr lang="ru-RU" sz="2800" dirty="0">
                <a:latin typeface="Comic Sans MS" panose="030F0702030302020204" pitchFamily="66" charset="0"/>
              </a:rPr>
            </a:b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158875"/>
            <a:ext cx="10731500" cy="5334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Вам интересны окружающие вас люди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Вы умеете говорить «нет»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Вы понимаете, какие эмоции испытывают люди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Вы встаете после падения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Вы умеете управлять собственными эмоциями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У вас адекватная самооценка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Вы легко адаптируетесь 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Вас не волнуют токсичные люди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Вы умеете слушать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Вы умеете отдыхать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3381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КАК  РАЗВИТЬ  ЭМОЦИОНАЛЬНЫЙ  ИНТЕЛЛЕКТ</a:t>
            </a:r>
            <a:r>
              <a:rPr lang="ru-RU" sz="2800" dirty="0">
                <a:latin typeface="Comic Sans MS" panose="030F0702030302020204" pitchFamily="66" charset="0"/>
              </a:rPr>
              <a:t/>
            </a:r>
            <a:br>
              <a:rPr lang="ru-RU" sz="2800" dirty="0">
                <a:latin typeface="Comic Sans MS" panose="030F0702030302020204" pitchFamily="66" charset="0"/>
              </a:rPr>
            </a:b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663700"/>
            <a:ext cx="7658100" cy="46942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Перестаньте оценивать чувства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Развивайте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эмпатию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Заведите дневник эмоций и чувств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Развивайте самосознание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Развивайте самоконтроль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Улучшайте мотивацию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Ставьте перед собой цели, которые вас по-настоящему  вдохновляют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 Развивайте коммуникативные навыки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38" y="3381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КАК  РАЗВИТЬ  ЭМОЦИОНАЛЬНЫЙ  ИНТЕЛЛЕКТ</a:t>
            </a:r>
            <a:r>
              <a:rPr lang="ru-RU" sz="2800" dirty="0">
                <a:latin typeface="Comic Sans MS" panose="030F0702030302020204" pitchFamily="66" charset="0"/>
              </a:rPr>
              <a:t/>
            </a:r>
            <a:br>
              <a:rPr lang="ru-RU" sz="2800" dirty="0">
                <a:latin typeface="Comic Sans MS" panose="030F0702030302020204" pitchFamily="66" charset="0"/>
              </a:rPr>
            </a:b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939925" y="1701800"/>
            <a:ext cx="7658100" cy="60325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Перестаньте оценивать чувства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Mtd126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9387" y="2202872"/>
            <a:ext cx="5642490" cy="4423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3381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КАК  РАЗВИТЬ  ЭМОЦИОНАЛЬНЫЙ  ИНТЕЛЛЕКТ</a:t>
            </a:r>
            <a:r>
              <a:rPr lang="ru-RU" sz="2800" dirty="0">
                <a:latin typeface="Comic Sans MS" panose="030F0702030302020204" pitchFamily="66" charset="0"/>
              </a:rPr>
              <a:t/>
            </a:r>
            <a:br>
              <a:rPr lang="ru-RU" sz="2800" dirty="0">
                <a:latin typeface="Comic Sans MS" panose="030F0702030302020204" pitchFamily="66" charset="0"/>
              </a:rPr>
            </a:b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973513" y="1547813"/>
            <a:ext cx="4191000" cy="59055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Развивайте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эмпатию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Mtd126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3325" y="1980215"/>
            <a:ext cx="4558390" cy="4633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3381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КАК  РАЗВИТЬ  ЭМОЦИОНАЛЬНЫЙ  ИНТЕЛЛЕКТ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776538" y="1663700"/>
            <a:ext cx="7658100" cy="563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Заведите дневник эмоций и чувств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Mtd126\Desktop\1666130002_30-mykaleidoscope-ru-p-upravlenie-emotsiyami-pinterest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9110" y="2195578"/>
            <a:ext cx="5987602" cy="4490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307</Words>
  <Application>Microsoft Office PowerPoint</Application>
  <PresentationFormat>Произвольный</PresentationFormat>
  <Paragraphs>78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Arial</vt:lpstr>
      <vt:lpstr>Calibri Light</vt:lpstr>
      <vt:lpstr>Times New Roman</vt:lpstr>
      <vt:lpstr>Comic Sans MS</vt:lpstr>
      <vt:lpstr>Wingdings</vt:lpstr>
      <vt:lpstr>Тема Office</vt:lpstr>
      <vt:lpstr>РАЗВИТИЕ ЭМОЦИОНАЛЬНОГО ИНТЕЛЛЕКТА  ПЕДАГОГОВ КАК ФАКТОР ИХ  ЛИЧНОСТНОГО И ПРОФЕССИОНАЛЬНОГО РОСТА </vt:lpstr>
      <vt:lpstr>ЭМОЦИОНАЛЬНЫЙ   ИНТЕЛЛЕКТ </vt:lpstr>
      <vt:lpstr>СОСТАВЛЯЮЩИЕ   Э М О Ц И О Н А Л Ь Н О ГО   И Н Т Е Л Л Е К Т А </vt:lpstr>
      <vt:lpstr>ПРИЗНАКИ   Н И З К О Г О   Э М О Ц И О Н А Л Ь Н О Г О   И Н Т Е Л Л Е К Т А </vt:lpstr>
      <vt:lpstr>ПРИЗНАКИ  РАЗВИТОГО  ЭМОЦИОНАЛЬОГО  ИНТЕЛЛЕКТА </vt:lpstr>
      <vt:lpstr>КАК  РАЗВИТЬ  ЭМОЦИОНАЛЬНЫЙ  ИНТЕЛЛЕКТ </vt:lpstr>
      <vt:lpstr>КАК  РАЗВИТЬ  ЭМОЦИОНАЛЬНЫЙ  ИНТЕЛЛЕКТ </vt:lpstr>
      <vt:lpstr>КАК  РАЗВИТЬ  ЭМОЦИОНАЛЬНЫЙ  ИНТЕЛЛЕКТ </vt:lpstr>
      <vt:lpstr>КАК  РАЗВИТЬ  ЭМОЦИОНАЛЬНЫЙ  ИНТЕЛЛЕКТ </vt:lpstr>
      <vt:lpstr>КАК  РАЗВИТЬ  ЭМОЦИОНАЛЬНЫЙ  ИНТЕЛЛЕКТ </vt:lpstr>
      <vt:lpstr>КАК  РАЗВИТЬ  ЭМОЦИОНАЛЬНЫЙ  ИНТЕЛЛЕКТ </vt:lpstr>
      <vt:lpstr>КАК  РАЗВИТЬ  ЭМОЦИОНАЛЬНЫЙ  ИНТЕЛЛЕКТ </vt:lpstr>
      <vt:lpstr>КАК  РАЗВИТЬ  ЭМОЦИОНАЛЬНЫЙ  ИНТЕЛЛЕКТ </vt:lpstr>
      <vt:lpstr>КАК  РАЗВИТЬ  ЭМОЦИОНАЛЬНЫЙ  ИНТЕЛЛЕКТ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ЭМОЦИОНАЛЬНОГО ИНТЕЛЛЕКТА  ПЕДАГОГОВ КАК ФАКТОР ИХ  ЛИЧНОСТНОГО И ПРОФЕССИОНАЛЬНОГО РОСТА.</dc:title>
  <dc:creator>В Душу Смотрящий</dc:creator>
  <cp:lastModifiedBy>Пользователь Windows</cp:lastModifiedBy>
  <cp:revision>30</cp:revision>
  <dcterms:created xsi:type="dcterms:W3CDTF">2024-01-06T17:28:28Z</dcterms:created>
  <dcterms:modified xsi:type="dcterms:W3CDTF">2024-01-29T07:18:56Z</dcterms:modified>
</cp:coreProperties>
</file>