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  <a:endParaRPr lang="en-US" altLang="ko-KR" dirty="0" smtClean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  <a:endParaRPr lang="en-US" altLang="ko-KR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  <a:endParaRPr lang="en-US" altLang="ko-KR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  <a:endParaRPr lang="en-US" altLang="ko-KR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r="12253" b="5661"/>
          <a:stretch>
            <a:fillRect/>
          </a:stretch>
        </p:blipFill>
        <p:spPr>
          <a:xfrm>
            <a:off x="395536" y="3717032"/>
            <a:ext cx="2304256" cy="2711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мэрии города Ярославля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 «Городской центр развития образования»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ресурсный центр «Педагог для всех»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 smtClean="0">
                <a:sym typeface="+mn-ea"/>
              </a:rPr>
              <a:t>Мастер-класс на тему:</a:t>
            </a:r>
            <a:endParaRPr lang="ru-RU" b="1" dirty="0" smtClean="0">
              <a:sym typeface="+mn-ea"/>
            </a:endParaRPr>
          </a:p>
          <a:p>
            <a:pPr marL="0" indent="0" algn="ctr">
              <a:buNone/>
            </a:pPr>
            <a:r>
              <a:rPr lang="ru-RU" b="1" dirty="0">
                <a:sym typeface="+mn-ea"/>
              </a:rPr>
              <a:t>«Патриотическое воспитание дошкольников в соответствии с ФГОС ДО «Патриотизм начинается с детства»»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Команда 2</a:t>
            </a:r>
            <a:endParaRPr lang="ru-RU" altLang="en-US"/>
          </a:p>
        </p:txBody>
      </p:sp>
      <p:pic>
        <p:nvPicPr>
          <p:cNvPr id="6" name="Рисунок 5" descr="8r3kbnd-001.gif"/>
          <p:cNvPicPr>
            <a:picLocks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64770" y="1600200"/>
            <a:ext cx="8844915" cy="36455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Команда 1</a:t>
            </a:r>
            <a:endParaRPr lang="ru-RU" altLang="en-US"/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idx="10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Рисунок 3" descr="img9_42.jpg"/>
          <p:cNvPicPr>
            <a:picLocks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20650" y="1600200"/>
            <a:ext cx="8904605" cy="35725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Команда 2</a:t>
            </a:r>
            <a:endParaRPr lang="ru-RU" altLang="en-US"/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idx="10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Рисунок 5" descr="img4_30.jpg"/>
          <p:cNvPicPr>
            <a:picLocks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-33020" y="1600200"/>
            <a:ext cx="9083675" cy="3644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Станция 5</a:t>
            </a:r>
            <a:br>
              <a:rPr lang="ru-RU" altLang="en-US"/>
            </a:br>
            <a:r>
              <a:rPr lang="ru-RU" altLang="en-US"/>
              <a:t>«Экологическая»</a:t>
            </a:r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idx="10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7170" name="Picture 2" descr="https://lms-3.kantiana.ru/pluginfile.php/232618/course/overviewfiles/depositphotos_103508238-stock-photo-book-of-nature-with-tree.jpg"/>
          <p:cNvPicPr>
            <a:picLocks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59840" y="1124585"/>
            <a:ext cx="6316980" cy="5452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Станция 6</a:t>
            </a:r>
            <a:br>
              <a:rPr lang="ru-RU" altLang="en-US"/>
            </a:br>
            <a:r>
              <a:rPr lang="ru-RU" altLang="en-US"/>
              <a:t>«Культурная»</a:t>
            </a:r>
            <a:endParaRPr lang="ru-RU" altLang="en-US"/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idx="10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26" name="Picture 2" descr="https://cbs-irkutsk.ru/wp-content/uploads/2022/04/%D0%97%D0%B0%D1%81%D1%82%D0%B0%D0%B2%D0%BA%D0%B0-%D0%BF%D0%B0%D1%82%D1%80%D0%B8%D0%BE%D1%82%D0%B8%D0%B7%D0%BC.jpg"/>
          <p:cNvPicPr>
            <a:picLocks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850" y="1484630"/>
            <a:ext cx="8766810" cy="4934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мещающее содержимое 5"/>
          <p:cNvSpPr>
            <a:spLocks noGrp="1"/>
          </p:cNvSpPr>
          <p:nvPr>
            <p:ph idx="10"/>
          </p:nvPr>
        </p:nvSpPr>
        <p:spPr>
          <a:xfrm>
            <a:off x="611689" y="2276872"/>
            <a:ext cx="8229600" cy="3600400"/>
          </a:xfrm>
        </p:spPr>
        <p:txBody>
          <a:bodyPr/>
          <a:p>
            <a:endParaRPr lang="ru-RU" altLang="en-US"/>
          </a:p>
        </p:txBody>
      </p:sp>
      <p:pic>
        <p:nvPicPr>
          <p:cNvPr id="27650" name="Picture 2" descr="https://www.maam.ru/upload/blogs/detsad-583817-1562848331.jpg"/>
          <p:cNvPicPr>
            <a:picLocks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1765" y="123825"/>
            <a:ext cx="8777605" cy="6582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мещающее содержимое 5"/>
          <p:cNvSpPr>
            <a:spLocks noGrp="1"/>
          </p:cNvSpPr>
          <p:nvPr>
            <p:ph idx="10"/>
          </p:nvPr>
        </p:nvSpPr>
        <p:spPr>
          <a:xfrm>
            <a:off x="107499" y="2636917"/>
            <a:ext cx="8229600" cy="3600400"/>
          </a:xfrm>
        </p:spPr>
        <p:txBody>
          <a:bodyPr/>
          <a:p>
            <a:endParaRPr lang="ru-RU" altLang="en-US"/>
          </a:p>
        </p:txBody>
      </p:sp>
      <p:pic>
        <p:nvPicPr>
          <p:cNvPr id="28674" name="Picture 2" descr="https://data12.proshkolu.ru/content/media/pic/std/7000000/6120000/6119557-a254be49492bfdc8.png"/>
          <p:cNvPicPr>
            <a:picLocks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850" y="1052830"/>
            <a:ext cx="8648065" cy="488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9512" y="4941168"/>
            <a:ext cx="1512168" cy="1772816"/>
          </a:xfrm>
          <a:prstGeom prst="rect">
            <a:avLst/>
          </a:prstGeom>
        </p:spPr>
      </p:pic>
      <p:pic>
        <p:nvPicPr>
          <p:cNvPr id="3" name="Рисунок 2" descr="img34-1.jpg"/>
          <p:cNvPicPr>
            <a:picLocks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295" y="1268730"/>
            <a:ext cx="6499860" cy="487807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308985" y="264160"/>
            <a:ext cx="37833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4000" b="1"/>
              <a:t>Деловая игра</a:t>
            </a:r>
            <a:endParaRPr lang="ru-RU" altLang="en-US" sz="40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                          Станция 1</a:t>
            </a:r>
            <a:endParaRPr lang="ru-RU" alt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1520" y="4869160"/>
            <a:ext cx="1440160" cy="1847593"/>
          </a:xfrm>
          <a:prstGeom prst="rect">
            <a:avLst/>
          </a:prstGeom>
        </p:spPr>
      </p:pic>
      <p:pic>
        <p:nvPicPr>
          <p:cNvPr id="2" name="Рисунок 1" descr="ld3vu4c33p2zsggxuwlntowejj30u47r.jpg"/>
          <p:cNvPicPr>
            <a:picLocks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5345" y="1267460"/>
            <a:ext cx="6463030" cy="4851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Станция 2 </a:t>
            </a:r>
            <a:br>
              <a:rPr lang="ru-RU" altLang="en-US"/>
            </a:br>
            <a:r>
              <a:rPr lang="ru-RU" altLang="en-US"/>
              <a:t>«Солнце Родины»</a:t>
            </a:r>
            <a:endParaRPr lang="ru-RU" altLang="en-US"/>
          </a:p>
        </p:txBody>
      </p:sp>
      <p:pic>
        <p:nvPicPr>
          <p:cNvPr id="5" name="Рисунок 3" descr="72ac24a58958ba20d866843285df02a9.jpeg"/>
          <p:cNvPicPr>
            <a:picLocks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259205" y="1196340"/>
            <a:ext cx="7025005" cy="52724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Станция 3</a:t>
            </a:r>
            <a:br>
              <a:rPr lang="ru-RU" altLang="en-US"/>
            </a:br>
            <a:r>
              <a:rPr lang="ru-RU" altLang="en-US"/>
              <a:t>«Историко-краеведческая»</a:t>
            </a:r>
            <a:endParaRPr lang="ru-RU" altLang="en-US"/>
          </a:p>
        </p:txBody>
      </p:sp>
      <p:pic>
        <p:nvPicPr>
          <p:cNvPr id="6" name="Рисунок 3" descr="52f183e5060f752c5e44a07062094880_big.png"/>
          <p:cNvPicPr>
            <a:picLocks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737235" y="1484630"/>
            <a:ext cx="7351395" cy="48945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Станция 4</a:t>
            </a:r>
            <a:br>
              <a:rPr lang="ru-RU" altLang="en-US"/>
            </a:br>
            <a:r>
              <a:rPr lang="ru-RU" altLang="en-US"/>
              <a:t>«Зашифрованные слова»</a:t>
            </a:r>
            <a:endParaRPr lang="ru-RU" altLang="en-US"/>
          </a:p>
        </p:txBody>
      </p:sp>
      <p:pic>
        <p:nvPicPr>
          <p:cNvPr id="5" name="Рисунок 3" descr="f9fdcefb-873b-5e8a-9cd7-71f7bb9b51f9.jpg"/>
          <p:cNvPicPr>
            <a:picLocks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285115" y="1412875"/>
            <a:ext cx="8597900" cy="48399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Команда 1</a:t>
            </a:r>
            <a:endParaRPr lang="ru-RU" altLang="en-US"/>
          </a:p>
        </p:txBody>
      </p:sp>
      <p:pic>
        <p:nvPicPr>
          <p:cNvPr id="5" name="Рисунок 3" descr="pic-023rpp899g-017 (2).png"/>
          <p:cNvPicPr>
            <a:picLocks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198755" y="1600200"/>
            <a:ext cx="8745220" cy="48698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Команда 2</a:t>
            </a:r>
            <a:endParaRPr lang="ru-RU" altLang="en-US"/>
          </a:p>
        </p:txBody>
      </p:sp>
      <p:pic>
        <p:nvPicPr>
          <p:cNvPr id="6" name="Рисунок 5" descr="img31 (2).jpg"/>
          <p:cNvPicPr>
            <a:picLocks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12750" y="1600200"/>
            <a:ext cx="8432165" cy="39655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ru-RU"/>
              <a:t>Команда 1</a:t>
            </a:r>
            <a:endParaRPr lang="ru-RU" altLang="ru-RU"/>
          </a:p>
        </p:txBody>
      </p:sp>
      <p:pic>
        <p:nvPicPr>
          <p:cNvPr id="5" name="Рисунок 3" descr="9324iughpui5429.jpg"/>
          <p:cNvPicPr>
            <a:picLocks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290830" y="1600200"/>
            <a:ext cx="8667750" cy="35325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WPS Presentation</Application>
  <PresentationFormat>Экран (4:3)</PresentationFormat>
  <Paragraphs>36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Microsoft YaHei</vt:lpstr>
      <vt:lpstr>Arial Unicode MS</vt:lpstr>
      <vt:lpstr>Malgun Gothic</vt:lpstr>
      <vt:lpstr>Calibri</vt:lpstr>
      <vt:lpstr>Office Theme</vt:lpstr>
      <vt:lpstr>Custom Design</vt:lpstr>
      <vt:lpstr>Департамент образования мэрии города Ярославля МОУ  «Городской центр развития образования» Муниципальный ресурсный центр «Педагог для всех»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Acer</cp:lastModifiedBy>
  <cp:revision>36</cp:revision>
  <dcterms:created xsi:type="dcterms:W3CDTF">2014-04-01T16:35:00Z</dcterms:created>
  <dcterms:modified xsi:type="dcterms:W3CDTF">2023-12-15T10:56:41Z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E24A50A9E5794C32A94054FABE46E2E3_13</vt:lpwstr>
  </property>
  <property fmtid="{D5CDD505-2E9C-101B-9397-08002B2CF9AE}" pid="3" name="KSOProductBuildVer">
    <vt:lpwstr>1049-12.2.0.13359</vt:lpwstr>
  </property>
</Properties>
</file>