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2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008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7"/>
            <a:ext cx="7772400" cy="5040559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7030A0"/>
                </a:solidFill>
              </a:rPr>
              <a:t>      МДОУ «Детский сад № 126»</a:t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7030A0"/>
                </a:solidFill>
              </a:rPr>
              <a:t>         </a:t>
            </a:r>
            <a:r>
              <a:rPr lang="ru-RU" b="1" dirty="0" smtClean="0">
                <a:solidFill>
                  <a:srgbClr val="7030A0"/>
                </a:solidFill>
              </a:rPr>
              <a:t>фотоотчет </a:t>
            </a:r>
            <a:r>
              <a:rPr lang="ru-RU" dirty="0" smtClean="0">
                <a:solidFill>
                  <a:srgbClr val="7030A0"/>
                </a:solidFill>
              </a:rPr>
              <a:t/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dirty="0" smtClean="0">
                <a:solidFill>
                  <a:srgbClr val="7030A0"/>
                </a:solidFill>
              </a:rPr>
              <a:t>о посещении нашего</a:t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dirty="0" smtClean="0">
                <a:solidFill>
                  <a:srgbClr val="7030A0"/>
                </a:solidFill>
              </a:rPr>
              <a:t> ДОУ «</a:t>
            </a:r>
            <a:r>
              <a:rPr lang="ru-RU" dirty="0" err="1" smtClean="0">
                <a:solidFill>
                  <a:srgbClr val="7030A0"/>
                </a:solidFill>
              </a:rPr>
              <a:t>Пожарно</a:t>
            </a:r>
            <a:r>
              <a:rPr lang="ru-RU" dirty="0" smtClean="0">
                <a:solidFill>
                  <a:srgbClr val="7030A0"/>
                </a:solidFill>
              </a:rPr>
              <a:t>- </a:t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dirty="0" smtClean="0">
                <a:solidFill>
                  <a:srgbClr val="7030A0"/>
                </a:solidFill>
              </a:rPr>
              <a:t>спасательной </a:t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dirty="0" smtClean="0">
                <a:solidFill>
                  <a:srgbClr val="7030A0"/>
                </a:solidFill>
              </a:rPr>
              <a:t>службой ЯО» </a:t>
            </a:r>
            <a:r>
              <a:rPr lang="ru-RU" dirty="0" smtClean="0">
                <a:solidFill>
                  <a:srgbClr val="7030A0"/>
                </a:solidFill>
              </a:rPr>
              <a:t/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dirty="0" smtClean="0">
                <a:solidFill>
                  <a:srgbClr val="7030A0"/>
                </a:solidFill>
              </a:rPr>
              <a:t>                   21.06.2017г.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7452320" y="4869160"/>
            <a:ext cx="320080" cy="144016"/>
          </a:xfrm>
        </p:spPr>
        <p:txBody>
          <a:bodyPr>
            <a:normAutofit fontScale="25000" lnSpcReduction="2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 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1026" name="Picture 2" descr="C:\Users\Пользователь\Desktop\pajarniy-450x45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916832"/>
            <a:ext cx="4286250" cy="49411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Пользователь\Desktop\ФОТО\пожарные\DSCN06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49513" y="-1838325"/>
            <a:ext cx="14044613" cy="10534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ТО\пожарные\DSCN06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49513" y="-1838325"/>
            <a:ext cx="14044613" cy="10534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Пользователь\Desktop\ФОТО\пожарные\DSCN06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95325" y="-3592513"/>
            <a:ext cx="10534650" cy="140446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Пользователь\Desktop\ФОТО\пожарные\DSCN06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49513" y="-1838325"/>
            <a:ext cx="14044613" cy="10534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Пользователь\Desktop\ФОТО\пожарные\DSCN06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95325" y="-3592513"/>
            <a:ext cx="10534650" cy="140446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Пользователь\Desktop\ФОТО\пожарные\DSCN06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49513" y="-1838325"/>
            <a:ext cx="14044613" cy="10534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Пользователь\Desktop\ФОТО\пожарные\DSCN06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49513" y="-1838325"/>
            <a:ext cx="14044613" cy="10534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9</Words>
  <Application>Microsoft Office PowerPoint</Application>
  <PresentationFormat>Экран (4:3)</PresentationFormat>
  <Paragraphs>2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      МДОУ «Детский сад № 126»           фотоотчет  о посещении нашего  ДОУ «Пожарно-  спасательной  службой ЯО»                     21.06.2017г.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</cp:lastModifiedBy>
  <cp:revision>3</cp:revision>
  <dcterms:created xsi:type="dcterms:W3CDTF">2017-06-21T07:18:29Z</dcterms:created>
  <dcterms:modified xsi:type="dcterms:W3CDTF">2017-06-21T07:54:34Z</dcterms:modified>
</cp:coreProperties>
</file>