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92" autoAdjust="0"/>
  </p:normalViewPr>
  <p:slideViewPr>
    <p:cSldViewPr>
      <p:cViewPr>
        <p:scale>
          <a:sx n="91" d="100"/>
          <a:sy n="91" d="100"/>
        </p:scale>
        <p:origin x="-5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79EEC2-602C-48DC-BDE1-030F191D069E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E88E55-043E-4E3F-B2F6-D87E551FA1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904252"/>
            <a:ext cx="3888433" cy="705465"/>
          </a:xfrm>
        </p:spPr>
        <p:txBody>
          <a:bodyPr>
            <a:normAutofit lnSpcReduction="10000"/>
          </a:bodyPr>
          <a:lstStyle/>
          <a:p>
            <a:r>
              <a:rPr lang="ru-RU" smtClean="0"/>
              <a:t>Преподаватель: Захарова Наталья Николаевна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Оздоровительная Ритмика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 descr="F:\ритмика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5328592" cy="355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2225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211" y="422108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/>
                </a:solidFill>
              </a:rPr>
              <a:t>Ритмика</a:t>
            </a:r>
            <a:r>
              <a:rPr lang="ru-RU" sz="2400" dirty="0" smtClean="0"/>
              <a:t> – один из видов музыкальной деятельности, в котором  содержание  музыки, ее характер, образы передаются в движении. Развитие чувства ритма – это развитие способности детей в области эмоционального восприятия и воспроизведения целостных музыкальных образов.</a:t>
            </a:r>
            <a:endParaRPr lang="ru-RU" sz="2400" dirty="0"/>
          </a:p>
        </p:txBody>
      </p:sp>
      <p:pic>
        <p:nvPicPr>
          <p:cNvPr id="2050" name="Picture 2" descr="C:\Users\дима\Desktop\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254478" cy="355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878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Цели и задачи. </a:t>
            </a:r>
            <a:endParaRPr lang="ru-RU" sz="2400" b="1" dirty="0" smtClean="0"/>
          </a:p>
          <a:p>
            <a:pPr algn="ctr"/>
            <a:endParaRPr lang="ru-RU" sz="2400" b="1" dirty="0" smtClean="0"/>
          </a:p>
          <a:p>
            <a:r>
              <a:rPr lang="ru-RU" sz="2000" dirty="0" smtClean="0"/>
              <a:t>Основная </a:t>
            </a:r>
            <a:r>
              <a:rPr lang="ru-RU" sz="2000" dirty="0">
                <a:solidFill>
                  <a:schemeClr val="accent6"/>
                </a:solidFill>
              </a:rPr>
              <a:t>цель</a:t>
            </a:r>
            <a:r>
              <a:rPr lang="ru-RU" sz="2000" dirty="0"/>
              <a:t> на занятиях ритмики – всестороннее развитие ребенка, развитие музыкальности и ритма, формирование творческих способностей и развитие индивидуальных качеств ребенка средствами музыки и ритмических движений.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accent6"/>
                </a:solidFill>
              </a:rPr>
              <a:t>Задачи :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1. Развитие музыкальности : </a:t>
            </a:r>
            <a:r>
              <a:rPr lang="ru-RU" sz="2000" dirty="0" smtClean="0"/>
              <a:t>развитие </a:t>
            </a:r>
            <a:r>
              <a:rPr lang="ru-RU" sz="2000" dirty="0"/>
              <a:t>музыкального слуха, ритма, памяти. Развитие кругозора и познавательного интереса к искусству. </a:t>
            </a:r>
            <a:endParaRPr lang="ru-RU" sz="2000" dirty="0" smtClean="0"/>
          </a:p>
          <a:p>
            <a:r>
              <a:rPr lang="ru-RU" sz="2000" dirty="0" smtClean="0"/>
              <a:t>2</a:t>
            </a:r>
            <a:r>
              <a:rPr lang="ru-RU" sz="2000" dirty="0"/>
              <a:t>. Развитие умения работать в коллективе, развивать творческий потенциал ребенка и самовыражение через танец. </a:t>
            </a:r>
            <a:endParaRPr lang="ru-RU" sz="2000" dirty="0" smtClean="0"/>
          </a:p>
          <a:p>
            <a:r>
              <a:rPr lang="ru-RU" sz="2000" dirty="0" smtClean="0"/>
              <a:t>3</a:t>
            </a:r>
            <a:r>
              <a:rPr lang="ru-RU" sz="2000" dirty="0"/>
              <a:t>. Развитие двигательных качеств и умений координировать движения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4. Развитие гибкости, ловкости, точности, пластичности, силы, формирование осанки и красивой походки. </a:t>
            </a:r>
            <a:endParaRPr lang="ru-RU" sz="2000" dirty="0" smtClean="0"/>
          </a:p>
          <a:p>
            <a:r>
              <a:rPr lang="ru-RU" sz="2000" dirty="0" smtClean="0"/>
              <a:t>5. </a:t>
            </a:r>
            <a:r>
              <a:rPr lang="ru-RU" sz="2000" dirty="0"/>
              <a:t>Развитие способностей фантазии и импровизации и умение выражать эмоции в мимике и пантомиме.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4548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924944"/>
            <a:ext cx="806489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/>
                </a:solidFill>
              </a:rPr>
              <a:t>Т</a:t>
            </a:r>
            <a:r>
              <a:rPr lang="ru-RU" sz="2000" dirty="0" smtClean="0">
                <a:solidFill>
                  <a:schemeClr val="accent6"/>
                </a:solidFill>
              </a:rPr>
              <a:t>анец – это творчество</a:t>
            </a:r>
            <a:r>
              <a:rPr lang="ru-RU" sz="2000" dirty="0" smtClean="0"/>
              <a:t>, танец – это именно тот вид искусства, который поможет ребенку раскрыться, показать окружающим как он видит мир. Детские танцы – это изучение основных средств выразительности ( движения и позы, пластики и мимики, ритма)</a:t>
            </a:r>
          </a:p>
          <a:p>
            <a:r>
              <a:rPr lang="ru-RU" sz="2000" dirty="0" smtClean="0"/>
              <a:t>В жизни каждой семьи наступает момент, когда родители задумываются над тем, чем занять ребенка и как его развивать. Очень многие выбирают для своего ребенка занятия танцем, а для малышей, как правило, все начинается с ритмики и ритмических движений. На таких занятиях ребенок не только </a:t>
            </a:r>
            <a:r>
              <a:rPr lang="ru-RU" sz="2000" dirty="0" smtClean="0">
                <a:solidFill>
                  <a:schemeClr val="accent6"/>
                </a:solidFill>
              </a:rPr>
              <a:t>научится красиво танцевать, двигаться, держать осанку, но и будет развиваться духовно. </a:t>
            </a:r>
          </a:p>
          <a:p>
            <a:endParaRPr lang="ru-RU" dirty="0" smtClean="0"/>
          </a:p>
        </p:txBody>
      </p:sp>
      <p:pic>
        <p:nvPicPr>
          <p:cNvPr id="3074" name="Picture 2" descr="C:\Users\дима\Desktop\tggujn2avm3zvl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6632"/>
            <a:ext cx="524063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4701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031" y="4725144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 разучивании танцев придерживаться основному </a:t>
            </a:r>
            <a:r>
              <a:rPr lang="ru-RU" sz="2000" dirty="0">
                <a:solidFill>
                  <a:schemeClr val="accent6"/>
                </a:solidFill>
              </a:rPr>
              <a:t>принципу</a:t>
            </a:r>
            <a:r>
              <a:rPr lang="ru-RU" sz="2000" dirty="0"/>
              <a:t> – использовать основные навыки детей и запас танцевальных движений, научить их не бояться танцевать под любую музыку и разучивать простые танцы прямо на занятиях. </a:t>
            </a:r>
          </a:p>
        </p:txBody>
      </p:sp>
      <p:pic>
        <p:nvPicPr>
          <p:cNvPr id="4098" name="Picture 2" descr="C:\Users\дима\Desktop\252bb_PRO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1206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500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21" y="4221088"/>
            <a:ext cx="8049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Гимнастические упражнения общеразвивающего характера проводимые с предметами и без них имеют большое оздоровительное значение. Их много функциональность способствует оздоровлению организма, развивает силы мышц, подвижность суставов, и координацию ребенка.</a:t>
            </a:r>
          </a:p>
          <a:p>
            <a:r>
              <a:rPr lang="ru-RU" dirty="0" smtClean="0"/>
              <a:t>Игровые задания, подвижные игры малой и средней активности служат дополнением к двигательной нагрузке оздоровительного комплекса, вносят разнообразие и доставляют детям радость и удовольствие. </a:t>
            </a:r>
            <a:endParaRPr lang="ru-RU" dirty="0"/>
          </a:p>
        </p:txBody>
      </p:sp>
      <p:pic>
        <p:nvPicPr>
          <p:cNvPr id="5123" name="Picture 3" descr="C:\Users\дима\Desktop\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7649"/>
            <a:ext cx="5184576" cy="34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2869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има\Desktop\ritmi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2248" y="332656"/>
            <a:ext cx="4896544" cy="376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424" y="4221088"/>
            <a:ext cx="7946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Начиная заниматься танцами в детском возрасте, можно </a:t>
            </a:r>
            <a:r>
              <a:rPr lang="ru-RU" sz="2000" dirty="0" smtClean="0"/>
              <a:t>изменить </a:t>
            </a:r>
            <a:r>
              <a:rPr lang="ru-RU" sz="2000" dirty="0"/>
              <a:t>образ мыслей, улучшить отношение к окружающим. Таким образом, танец является чем - то большим, чем просто движения под музыку. Это способ работы над собой, помогающий добиваться </a:t>
            </a:r>
            <a:r>
              <a:rPr lang="ru-RU" sz="2000" dirty="0">
                <a:solidFill>
                  <a:schemeClr val="accent6"/>
                </a:solidFill>
              </a:rPr>
              <a:t>успехов</a:t>
            </a:r>
            <a:r>
              <a:rPr lang="ru-RU" sz="2000" dirty="0"/>
              <a:t> в любой сфере деятельности. Занятия танцами дарят ребенку </a:t>
            </a:r>
            <a:r>
              <a:rPr lang="ru-RU" sz="2000" dirty="0">
                <a:solidFill>
                  <a:schemeClr val="accent6"/>
                </a:solidFill>
              </a:rPr>
              <a:t>радость</a:t>
            </a:r>
            <a:r>
              <a:rPr lang="ru-RU" sz="2000" dirty="0"/>
              <a:t> движения, </a:t>
            </a:r>
            <a:r>
              <a:rPr lang="ru-RU" sz="2000" dirty="0">
                <a:solidFill>
                  <a:schemeClr val="accent6"/>
                </a:solidFill>
              </a:rPr>
              <a:t>общения</a:t>
            </a:r>
            <a:r>
              <a:rPr lang="ru-RU" sz="2000" dirty="0"/>
              <a:t>, обогащают его внутренний мир и помогают познать себя. </a:t>
            </a:r>
          </a:p>
        </p:txBody>
      </p:sp>
    </p:spTree>
    <p:extLst>
      <p:ext uri="{BB962C8B-B14F-4D97-AF65-F5344CB8AC3E}">
        <p14:creationId xmlns:p14="http://schemas.microsoft.com/office/powerpoint/2010/main" xmlns="" val="4158334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727" y="5805264"/>
            <a:ext cx="8520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Спасибо за внимание!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028" y="332656"/>
            <a:ext cx="7704856" cy="517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8427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</TotalTime>
  <Words>436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Оздоровительная Ритмика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Ритмика для малышей</dc:title>
  <dc:creator>дима</dc:creator>
  <cp:lastModifiedBy>Пользователь Windows</cp:lastModifiedBy>
  <cp:revision>13</cp:revision>
  <dcterms:created xsi:type="dcterms:W3CDTF">2017-09-24T07:38:59Z</dcterms:created>
  <dcterms:modified xsi:type="dcterms:W3CDTF">2019-10-09T11:40:34Z</dcterms:modified>
</cp:coreProperties>
</file>