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60" r:id="rId3"/>
    <p:sldId id="264" r:id="rId4"/>
    <p:sldId id="258" r:id="rId5"/>
    <p:sldId id="263" r:id="rId6"/>
    <p:sldId id="261" r:id="rId7"/>
    <p:sldId id="266" r:id="rId8"/>
    <p:sldId id="262" r:id="rId9"/>
    <p:sldId id="265" r:id="rId10"/>
    <p:sldId id="269" r:id="rId11"/>
    <p:sldId id="270" r:id="rId12"/>
    <p:sldId id="271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1238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A2D43-79CF-4414-BD45-365FFEB45A9B}" type="doc">
      <dgm:prSet loTypeId="urn:microsoft.com/office/officeart/2005/8/layout/list1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D99E1F08-5705-4D62-9EF2-551642D08BA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1 этап – Аналитический</a:t>
          </a:r>
          <a:endParaRPr lang="ru-RU" sz="2400" b="1" dirty="0">
            <a:solidFill>
              <a:schemeClr val="tx1"/>
            </a:solidFill>
          </a:endParaRPr>
        </a:p>
      </dgm:t>
    </dgm:pt>
    <dgm:pt modelId="{2B7560DE-8881-4C3B-8F74-F626C66D3F75}" type="parTrans" cxnId="{3ED87C3C-7221-48A9-9D5B-ED029569603C}">
      <dgm:prSet/>
      <dgm:spPr/>
      <dgm:t>
        <a:bodyPr/>
        <a:lstStyle/>
        <a:p>
          <a:endParaRPr lang="ru-RU"/>
        </a:p>
      </dgm:t>
    </dgm:pt>
    <dgm:pt modelId="{67D969CD-B1AE-4E3B-92A8-3389A1D4E2CE}" type="sibTrans" cxnId="{3ED87C3C-7221-48A9-9D5B-ED029569603C}">
      <dgm:prSet/>
      <dgm:spPr/>
      <dgm:t>
        <a:bodyPr/>
        <a:lstStyle/>
        <a:p>
          <a:endParaRPr lang="ru-RU"/>
        </a:p>
      </dgm:t>
    </dgm:pt>
    <dgm:pt modelId="{F68D93AF-D70F-4B28-9C38-651832BA43AF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2 этап – Основной/Практический</a:t>
          </a:r>
          <a:endParaRPr lang="ru-RU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1377950">
            <a:lnSpc>
              <a:spcPct val="90000"/>
            </a:lnSpc>
          </a:pPr>
          <a:endParaRPr lang="ru-RU" dirty="0"/>
        </a:p>
      </dgm:t>
    </dgm:pt>
    <dgm:pt modelId="{42EDC21F-DA45-409D-A9B5-BA35ADF1C51B}" type="parTrans" cxnId="{878DE067-B8E2-48CD-860C-06ED30FFE75F}">
      <dgm:prSet/>
      <dgm:spPr/>
      <dgm:t>
        <a:bodyPr/>
        <a:lstStyle/>
        <a:p>
          <a:endParaRPr lang="ru-RU"/>
        </a:p>
      </dgm:t>
    </dgm:pt>
    <dgm:pt modelId="{D2C0EC5B-16CE-4A0C-8C6A-E7FE437D9DF2}" type="sibTrans" cxnId="{878DE067-B8E2-48CD-860C-06ED30FFE75F}">
      <dgm:prSet/>
      <dgm:spPr/>
      <dgm:t>
        <a:bodyPr/>
        <a:lstStyle/>
        <a:p>
          <a:endParaRPr lang="ru-RU"/>
        </a:p>
      </dgm:t>
    </dgm:pt>
    <dgm:pt modelId="{853A3D6B-87C2-4102-AD61-832B1A9640B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3 этап – Заключительный</a:t>
          </a:r>
          <a:endParaRPr lang="ru-RU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1377950">
            <a:lnSpc>
              <a:spcPct val="90000"/>
            </a:lnSpc>
          </a:pPr>
          <a:endParaRPr lang="ru-RU" dirty="0"/>
        </a:p>
      </dgm:t>
    </dgm:pt>
    <dgm:pt modelId="{442586E7-321F-4B3F-A4CA-75467DE255F1}" type="parTrans" cxnId="{9408EC52-5E71-42E1-96F7-B5C4E8CE30A7}">
      <dgm:prSet/>
      <dgm:spPr/>
      <dgm:t>
        <a:bodyPr/>
        <a:lstStyle/>
        <a:p>
          <a:endParaRPr lang="ru-RU"/>
        </a:p>
      </dgm:t>
    </dgm:pt>
    <dgm:pt modelId="{5AFD58EC-A2F1-4A3C-861A-5336B5AD4AFD}" type="sibTrans" cxnId="{9408EC52-5E71-42E1-96F7-B5C4E8CE30A7}">
      <dgm:prSet/>
      <dgm:spPr/>
      <dgm:t>
        <a:bodyPr/>
        <a:lstStyle/>
        <a:p>
          <a:endParaRPr lang="ru-RU"/>
        </a:p>
      </dgm:t>
    </dgm:pt>
    <dgm:pt modelId="{B724A7DE-0619-407B-A367-1C385EE4230F}" type="pres">
      <dgm:prSet presAssocID="{320A2D43-79CF-4414-BD45-365FFEB45A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69093-AF4E-4940-A865-A1F7F8469838}" type="pres">
      <dgm:prSet presAssocID="{D99E1F08-5705-4D62-9EF2-551642D08BA8}" presName="parentLin" presStyleCnt="0"/>
      <dgm:spPr/>
    </dgm:pt>
    <dgm:pt modelId="{973EC33C-0FD9-4A47-9955-24449D9B8B6C}" type="pres">
      <dgm:prSet presAssocID="{D99E1F08-5705-4D62-9EF2-551642D08BA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1F9384-9D03-449A-8A7F-2B22434C6C47}" type="pres">
      <dgm:prSet presAssocID="{D99E1F08-5705-4D62-9EF2-551642D08BA8}" presName="parentText" presStyleLbl="node1" presStyleIdx="0" presStyleCnt="3" custScaleX="115997" custLinFactNeighborX="-5501" custLinFactNeighborY="14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25AC7-7E6A-4129-A6C1-AB00680EE55C}" type="pres">
      <dgm:prSet presAssocID="{D99E1F08-5705-4D62-9EF2-551642D08BA8}" presName="negativeSpace" presStyleCnt="0"/>
      <dgm:spPr/>
    </dgm:pt>
    <dgm:pt modelId="{8B2901F1-9840-4165-85E3-340EE21A8262}" type="pres">
      <dgm:prSet presAssocID="{D99E1F08-5705-4D62-9EF2-551642D08BA8}" presName="childText" presStyleLbl="conFgAcc1" presStyleIdx="0" presStyleCnt="3">
        <dgm:presLayoutVars>
          <dgm:bulletEnabled val="1"/>
        </dgm:presLayoutVars>
      </dgm:prSet>
      <dgm:spPr/>
    </dgm:pt>
    <dgm:pt modelId="{8B2B932A-2F2B-4E2B-9D62-45B82024E273}" type="pres">
      <dgm:prSet presAssocID="{67D969CD-B1AE-4E3B-92A8-3389A1D4E2CE}" presName="spaceBetweenRectangles" presStyleCnt="0"/>
      <dgm:spPr/>
    </dgm:pt>
    <dgm:pt modelId="{5E202424-BC73-41B8-B76B-C771652C606F}" type="pres">
      <dgm:prSet presAssocID="{F68D93AF-D70F-4B28-9C38-651832BA43AF}" presName="parentLin" presStyleCnt="0"/>
      <dgm:spPr/>
    </dgm:pt>
    <dgm:pt modelId="{AE38EDD6-8227-47AC-9282-BCCA7E0B68BB}" type="pres">
      <dgm:prSet presAssocID="{F68D93AF-D70F-4B28-9C38-651832BA43A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2110466-25A0-4A9C-A649-1BDEA48C0D7E}" type="pres">
      <dgm:prSet presAssocID="{F68D93AF-D70F-4B28-9C38-651832BA43AF}" presName="parentText" presStyleLbl="node1" presStyleIdx="1" presStyleCnt="3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ECA07-CE93-417C-B77C-B1BBDCFF278C}" type="pres">
      <dgm:prSet presAssocID="{F68D93AF-D70F-4B28-9C38-651832BA43AF}" presName="negativeSpace" presStyleCnt="0"/>
      <dgm:spPr/>
    </dgm:pt>
    <dgm:pt modelId="{84860A72-B7CD-499A-B196-13F51A13511D}" type="pres">
      <dgm:prSet presAssocID="{F68D93AF-D70F-4B28-9C38-651832BA43AF}" presName="childText" presStyleLbl="conFgAcc1" presStyleIdx="1" presStyleCnt="3">
        <dgm:presLayoutVars>
          <dgm:bulletEnabled val="1"/>
        </dgm:presLayoutVars>
      </dgm:prSet>
      <dgm:spPr/>
    </dgm:pt>
    <dgm:pt modelId="{25AF015B-6EB1-473E-A900-1131E5710C7A}" type="pres">
      <dgm:prSet presAssocID="{D2C0EC5B-16CE-4A0C-8C6A-E7FE437D9DF2}" presName="spaceBetweenRectangles" presStyleCnt="0"/>
      <dgm:spPr/>
    </dgm:pt>
    <dgm:pt modelId="{23C09E6D-231E-444C-AB2E-44F3069755B2}" type="pres">
      <dgm:prSet presAssocID="{853A3D6B-87C2-4102-AD61-832B1A9640BE}" presName="parentLin" presStyleCnt="0"/>
      <dgm:spPr/>
    </dgm:pt>
    <dgm:pt modelId="{80006F02-DA25-417E-886B-86CE6048EEF9}" type="pres">
      <dgm:prSet presAssocID="{853A3D6B-87C2-4102-AD61-832B1A9640B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AD83094-CAAE-443B-B6A6-D9E41F6CC736}" type="pres">
      <dgm:prSet presAssocID="{853A3D6B-87C2-4102-AD61-832B1A9640BE}" presName="parentText" presStyleLbl="node1" presStyleIdx="2" presStyleCnt="3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C58D4-DAAC-4B33-B5AB-6C9DFED5CA16}" type="pres">
      <dgm:prSet presAssocID="{853A3D6B-87C2-4102-AD61-832B1A9640BE}" presName="negativeSpace" presStyleCnt="0"/>
      <dgm:spPr/>
    </dgm:pt>
    <dgm:pt modelId="{C30A1EB1-49CA-4870-B206-1DBF45455B6C}" type="pres">
      <dgm:prSet presAssocID="{853A3D6B-87C2-4102-AD61-832B1A9640BE}" presName="childText" presStyleLbl="conFgAcc1" presStyleIdx="2" presStyleCnt="3" custLinFactNeighborX="852" custLinFactNeighborY="1204">
        <dgm:presLayoutVars>
          <dgm:bulletEnabled val="1"/>
        </dgm:presLayoutVars>
      </dgm:prSet>
      <dgm:spPr/>
    </dgm:pt>
  </dgm:ptLst>
  <dgm:cxnLst>
    <dgm:cxn modelId="{27426A97-D074-4745-9D44-09351EF4B30E}" type="presOf" srcId="{320A2D43-79CF-4414-BD45-365FFEB45A9B}" destId="{B724A7DE-0619-407B-A367-1C385EE4230F}" srcOrd="0" destOrd="0" presId="urn:microsoft.com/office/officeart/2005/8/layout/list1"/>
    <dgm:cxn modelId="{3ED87C3C-7221-48A9-9D5B-ED029569603C}" srcId="{320A2D43-79CF-4414-BD45-365FFEB45A9B}" destId="{D99E1F08-5705-4D62-9EF2-551642D08BA8}" srcOrd="0" destOrd="0" parTransId="{2B7560DE-8881-4C3B-8F74-F626C66D3F75}" sibTransId="{67D969CD-B1AE-4E3B-92A8-3389A1D4E2CE}"/>
    <dgm:cxn modelId="{9408EC52-5E71-42E1-96F7-B5C4E8CE30A7}" srcId="{320A2D43-79CF-4414-BD45-365FFEB45A9B}" destId="{853A3D6B-87C2-4102-AD61-832B1A9640BE}" srcOrd="2" destOrd="0" parTransId="{442586E7-321F-4B3F-A4CA-75467DE255F1}" sibTransId="{5AFD58EC-A2F1-4A3C-861A-5336B5AD4AFD}"/>
    <dgm:cxn modelId="{878DE067-B8E2-48CD-860C-06ED30FFE75F}" srcId="{320A2D43-79CF-4414-BD45-365FFEB45A9B}" destId="{F68D93AF-D70F-4B28-9C38-651832BA43AF}" srcOrd="1" destOrd="0" parTransId="{42EDC21F-DA45-409D-A9B5-BA35ADF1C51B}" sibTransId="{D2C0EC5B-16CE-4A0C-8C6A-E7FE437D9DF2}"/>
    <dgm:cxn modelId="{1E8F43AE-BC56-4DB1-A4F1-BC0371B8A243}" type="presOf" srcId="{853A3D6B-87C2-4102-AD61-832B1A9640BE}" destId="{AAD83094-CAAE-443B-B6A6-D9E41F6CC736}" srcOrd="1" destOrd="0" presId="urn:microsoft.com/office/officeart/2005/8/layout/list1"/>
    <dgm:cxn modelId="{AD98ECA6-EEC6-4CDC-8B5B-2B13BD2DB22E}" type="presOf" srcId="{853A3D6B-87C2-4102-AD61-832B1A9640BE}" destId="{80006F02-DA25-417E-886B-86CE6048EEF9}" srcOrd="0" destOrd="0" presId="urn:microsoft.com/office/officeart/2005/8/layout/list1"/>
    <dgm:cxn modelId="{B2BFEF6F-1016-4D5A-A0B0-DFDB1BBBCAA7}" type="presOf" srcId="{F68D93AF-D70F-4B28-9C38-651832BA43AF}" destId="{AE38EDD6-8227-47AC-9282-BCCA7E0B68BB}" srcOrd="0" destOrd="0" presId="urn:microsoft.com/office/officeart/2005/8/layout/list1"/>
    <dgm:cxn modelId="{D4C74026-D5CB-4F8A-86D9-D6C848E5CED3}" type="presOf" srcId="{D99E1F08-5705-4D62-9EF2-551642D08BA8}" destId="{973EC33C-0FD9-4A47-9955-24449D9B8B6C}" srcOrd="0" destOrd="0" presId="urn:microsoft.com/office/officeart/2005/8/layout/list1"/>
    <dgm:cxn modelId="{A64E57E8-EF32-46C5-9594-197EA24FF7D7}" type="presOf" srcId="{D99E1F08-5705-4D62-9EF2-551642D08BA8}" destId="{E21F9384-9D03-449A-8A7F-2B22434C6C47}" srcOrd="1" destOrd="0" presId="urn:microsoft.com/office/officeart/2005/8/layout/list1"/>
    <dgm:cxn modelId="{C36FE5DE-6239-464D-9840-7AA38520EBEF}" type="presOf" srcId="{F68D93AF-D70F-4B28-9C38-651832BA43AF}" destId="{D2110466-25A0-4A9C-A649-1BDEA48C0D7E}" srcOrd="1" destOrd="0" presId="urn:microsoft.com/office/officeart/2005/8/layout/list1"/>
    <dgm:cxn modelId="{0877ECF9-4091-4E2E-BA41-CFDF097C6C85}" type="presParOf" srcId="{B724A7DE-0619-407B-A367-1C385EE4230F}" destId="{DE769093-AF4E-4940-A865-A1F7F8469838}" srcOrd="0" destOrd="0" presId="urn:microsoft.com/office/officeart/2005/8/layout/list1"/>
    <dgm:cxn modelId="{C3BBE5B7-CD59-47B2-96CB-C82FB2FC180B}" type="presParOf" srcId="{DE769093-AF4E-4940-A865-A1F7F8469838}" destId="{973EC33C-0FD9-4A47-9955-24449D9B8B6C}" srcOrd="0" destOrd="0" presId="urn:microsoft.com/office/officeart/2005/8/layout/list1"/>
    <dgm:cxn modelId="{7377ADC0-1D15-4A71-BF78-ED1B1C4BA795}" type="presParOf" srcId="{DE769093-AF4E-4940-A865-A1F7F8469838}" destId="{E21F9384-9D03-449A-8A7F-2B22434C6C47}" srcOrd="1" destOrd="0" presId="urn:microsoft.com/office/officeart/2005/8/layout/list1"/>
    <dgm:cxn modelId="{874D3E55-7873-41E2-8D17-BE92F8879C1A}" type="presParOf" srcId="{B724A7DE-0619-407B-A367-1C385EE4230F}" destId="{E4525AC7-7E6A-4129-A6C1-AB00680EE55C}" srcOrd="1" destOrd="0" presId="urn:microsoft.com/office/officeart/2005/8/layout/list1"/>
    <dgm:cxn modelId="{8D824A30-DB16-4C59-95B2-0186246685BD}" type="presParOf" srcId="{B724A7DE-0619-407B-A367-1C385EE4230F}" destId="{8B2901F1-9840-4165-85E3-340EE21A8262}" srcOrd="2" destOrd="0" presId="urn:microsoft.com/office/officeart/2005/8/layout/list1"/>
    <dgm:cxn modelId="{5177D493-CD51-4FB3-8057-E83C72C51237}" type="presParOf" srcId="{B724A7DE-0619-407B-A367-1C385EE4230F}" destId="{8B2B932A-2F2B-4E2B-9D62-45B82024E273}" srcOrd="3" destOrd="0" presId="urn:microsoft.com/office/officeart/2005/8/layout/list1"/>
    <dgm:cxn modelId="{43EAF139-7E33-4EA5-98C3-9CBF5947835F}" type="presParOf" srcId="{B724A7DE-0619-407B-A367-1C385EE4230F}" destId="{5E202424-BC73-41B8-B76B-C771652C606F}" srcOrd="4" destOrd="0" presId="urn:microsoft.com/office/officeart/2005/8/layout/list1"/>
    <dgm:cxn modelId="{1631A134-3B0A-42D6-9053-C2A3FFABE9AD}" type="presParOf" srcId="{5E202424-BC73-41B8-B76B-C771652C606F}" destId="{AE38EDD6-8227-47AC-9282-BCCA7E0B68BB}" srcOrd="0" destOrd="0" presId="urn:microsoft.com/office/officeart/2005/8/layout/list1"/>
    <dgm:cxn modelId="{57171215-BFB5-4047-83A6-58AD0C6491CF}" type="presParOf" srcId="{5E202424-BC73-41B8-B76B-C771652C606F}" destId="{D2110466-25A0-4A9C-A649-1BDEA48C0D7E}" srcOrd="1" destOrd="0" presId="urn:microsoft.com/office/officeart/2005/8/layout/list1"/>
    <dgm:cxn modelId="{78AFB122-0AC2-440B-812E-4ECF3FE740F7}" type="presParOf" srcId="{B724A7DE-0619-407B-A367-1C385EE4230F}" destId="{231ECA07-CE93-417C-B77C-B1BBDCFF278C}" srcOrd="5" destOrd="0" presId="urn:microsoft.com/office/officeart/2005/8/layout/list1"/>
    <dgm:cxn modelId="{F94BD62B-397B-45DA-BE43-8FF2A799ABD1}" type="presParOf" srcId="{B724A7DE-0619-407B-A367-1C385EE4230F}" destId="{84860A72-B7CD-499A-B196-13F51A13511D}" srcOrd="6" destOrd="0" presId="urn:microsoft.com/office/officeart/2005/8/layout/list1"/>
    <dgm:cxn modelId="{7EDB4C98-033B-48E4-B5BA-0252CD125336}" type="presParOf" srcId="{B724A7DE-0619-407B-A367-1C385EE4230F}" destId="{25AF015B-6EB1-473E-A900-1131E5710C7A}" srcOrd="7" destOrd="0" presId="urn:microsoft.com/office/officeart/2005/8/layout/list1"/>
    <dgm:cxn modelId="{DE2CC266-4655-465C-B3ED-940821F93184}" type="presParOf" srcId="{B724A7DE-0619-407B-A367-1C385EE4230F}" destId="{23C09E6D-231E-444C-AB2E-44F3069755B2}" srcOrd="8" destOrd="0" presId="urn:microsoft.com/office/officeart/2005/8/layout/list1"/>
    <dgm:cxn modelId="{A822845A-AD5B-45AC-8E87-8C1C965BCDE0}" type="presParOf" srcId="{23C09E6D-231E-444C-AB2E-44F3069755B2}" destId="{80006F02-DA25-417E-886B-86CE6048EEF9}" srcOrd="0" destOrd="0" presId="urn:microsoft.com/office/officeart/2005/8/layout/list1"/>
    <dgm:cxn modelId="{7528F573-78EA-4384-85F6-37E973495757}" type="presParOf" srcId="{23C09E6D-231E-444C-AB2E-44F3069755B2}" destId="{AAD83094-CAAE-443B-B6A6-D9E41F6CC736}" srcOrd="1" destOrd="0" presId="urn:microsoft.com/office/officeart/2005/8/layout/list1"/>
    <dgm:cxn modelId="{D519307E-25B1-4EC0-B7CE-3F6B92ED9BB5}" type="presParOf" srcId="{B724A7DE-0619-407B-A367-1C385EE4230F}" destId="{CA1C58D4-DAAC-4B33-B5AB-6C9DFED5CA16}" srcOrd="9" destOrd="0" presId="urn:microsoft.com/office/officeart/2005/8/layout/list1"/>
    <dgm:cxn modelId="{3D49FA9D-4E6A-48CE-9D44-64EA4F776884}" type="presParOf" srcId="{B724A7DE-0619-407B-A367-1C385EE4230F}" destId="{C30A1EB1-49CA-4870-B206-1DBF45455B6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2901F1-9840-4165-85E3-340EE21A8262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F9384-9D03-449A-8A7F-2B22434C6C47}">
      <dsp:nvSpPr>
        <dsp:cNvPr id="0" name=""/>
        <dsp:cNvSpPr/>
      </dsp:nvSpPr>
      <dsp:spPr>
        <a:xfrm>
          <a:off x="288032" y="19555"/>
          <a:ext cx="4949823" cy="91512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1 этап – Аналитический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88032" y="19555"/>
        <a:ext cx="4949823" cy="915120"/>
      </dsp:txXfrm>
    </dsp:sp>
    <dsp:sp modelId="{84860A72-B7CD-499A-B196-13F51A13511D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110466-25A0-4A9C-A649-1BDEA48C0D7E}">
      <dsp:nvSpPr>
        <dsp:cNvPr id="0" name=""/>
        <dsp:cNvSpPr/>
      </dsp:nvSpPr>
      <dsp:spPr>
        <a:xfrm>
          <a:off x="304800" y="1412619"/>
          <a:ext cx="5131308" cy="91512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2 этап – Основной/Практический</a:t>
          </a:r>
          <a:endParaRPr lang="ru-RU" sz="2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1377950">
            <a:lnSpc>
              <a:spcPct val="90000"/>
            </a:lnSpc>
            <a:spcBef>
              <a:spcPct val="0"/>
            </a:spcBef>
          </a:pPr>
          <a:endParaRPr lang="ru-RU" kern="1200" dirty="0"/>
        </a:p>
      </dsp:txBody>
      <dsp:txXfrm>
        <a:off x="304800" y="1412619"/>
        <a:ext cx="5131308" cy="915120"/>
      </dsp:txXfrm>
    </dsp:sp>
    <dsp:sp modelId="{C30A1EB1-49CA-4870-B206-1DBF45455B6C}">
      <dsp:nvSpPr>
        <dsp:cNvPr id="0" name=""/>
        <dsp:cNvSpPr/>
      </dsp:nvSpPr>
      <dsp:spPr>
        <a:xfrm>
          <a:off x="0" y="328184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83094-CAAE-443B-B6A6-D9E41F6CC736}">
      <dsp:nvSpPr>
        <dsp:cNvPr id="0" name=""/>
        <dsp:cNvSpPr/>
      </dsp:nvSpPr>
      <dsp:spPr>
        <a:xfrm>
          <a:off x="304800" y="2818780"/>
          <a:ext cx="5131308" cy="91512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3 этап – Заключительный</a:t>
          </a:r>
          <a:endParaRPr lang="ru-RU" sz="2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1377950">
            <a:lnSpc>
              <a:spcPct val="90000"/>
            </a:lnSpc>
            <a:spcBef>
              <a:spcPct val="0"/>
            </a:spcBef>
          </a:pPr>
          <a:endParaRPr lang="ru-RU" kern="1200" dirty="0"/>
        </a:p>
      </dsp:txBody>
      <dsp:txXfrm>
        <a:off x="304800" y="2818780"/>
        <a:ext cx="5131308" cy="91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3D684-FA13-48FA-A427-4003592B02C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0A465-F90E-4FDE-BCF2-D096A03277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g-fotki.yandex.ru/get/47776/200418627.15e/0_16ef75_dbc0722b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360620"/>
            <a:ext cx="1116372" cy="41367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43608" y="404664"/>
            <a:ext cx="7798537" cy="5614882"/>
            <a:chOff x="1115616" y="1463740"/>
            <a:chExt cx="7217185" cy="591497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1463740"/>
              <a:ext cx="7165477" cy="4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7030A0"/>
                  </a:solidFill>
                  <a:latin typeface="Monotype Corsiva" pitchFamily="66" charset="0"/>
                </a:rPr>
                <a:t>МДОУ «Детский сад № 126»</a:t>
              </a:r>
            </a:p>
            <a:p>
              <a:pPr algn="ctr"/>
              <a:endParaRPr lang="ru-RU" sz="4000" b="1" dirty="0" smtClean="0">
                <a:solidFill>
                  <a:srgbClr val="7030A0"/>
                </a:solidFill>
                <a:latin typeface="Monotype Corsiva" pitchFamily="66" charset="0"/>
              </a:endParaRPr>
            </a:p>
            <a:p>
              <a:pPr algn="ctr"/>
              <a:endParaRPr lang="ru-RU" sz="4000" b="1" dirty="0" smtClean="0">
                <a:solidFill>
                  <a:srgbClr val="7030A0"/>
                </a:solidFill>
                <a:latin typeface="Monotype Corsiva" pitchFamily="66" charset="0"/>
              </a:endParaRPr>
            </a:p>
            <a:p>
              <a:pPr algn="ctr"/>
              <a:r>
                <a:rPr lang="ru-RU" sz="4000" b="1" dirty="0" smtClean="0">
                  <a:solidFill>
                    <a:srgbClr val="7030A0"/>
                  </a:solidFill>
                  <a:latin typeface="Monotype Corsiva" pitchFamily="66" charset="0"/>
                </a:rPr>
                <a:t>Проект</a:t>
              </a:r>
              <a:endParaRPr lang="ru-RU" sz="4000" dirty="0" smtClean="0">
                <a:solidFill>
                  <a:srgbClr val="7030A0"/>
                </a:solidFill>
                <a:latin typeface="Monotype Corsiva" pitchFamily="66" charset="0"/>
              </a:endParaRPr>
            </a:p>
            <a:p>
              <a:pPr algn="ctr"/>
              <a:r>
                <a:rPr lang="ru-RU" sz="4000" b="1" dirty="0" smtClean="0">
                  <a:solidFill>
                    <a:srgbClr val="7030A0"/>
                  </a:solidFill>
                  <a:latin typeface="Monotype Corsiva" pitchFamily="66" charset="0"/>
                </a:rPr>
                <a:t>«Совершенствование методической деятельности по </a:t>
              </a:r>
              <a:r>
                <a:rPr lang="ru-RU" sz="4000" b="1" dirty="0" err="1" smtClean="0">
                  <a:solidFill>
                    <a:srgbClr val="7030A0"/>
                  </a:solidFill>
                  <a:latin typeface="Monotype Corsiva" pitchFamily="66" charset="0"/>
                </a:rPr>
                <a:t>здоровьесбережению</a:t>
              </a:r>
              <a:r>
                <a:rPr lang="ru-RU" sz="4000" b="1" dirty="0" smtClean="0">
                  <a:solidFill>
                    <a:srgbClr val="7030A0"/>
                  </a:solidFill>
                  <a:latin typeface="Monotype Corsiva" pitchFamily="66" charset="0"/>
                </a:rPr>
                <a:t> </a:t>
              </a:r>
            </a:p>
            <a:p>
              <a:pPr algn="ctr"/>
              <a:r>
                <a:rPr lang="ru-RU" sz="4000" b="1" dirty="0" smtClean="0">
                  <a:solidFill>
                    <a:srgbClr val="7030A0"/>
                  </a:solidFill>
                  <a:latin typeface="Monotype Corsiva" pitchFamily="66" charset="0"/>
                </a:rPr>
                <a:t>в ДОУ в условиях ФГОС»</a:t>
              </a:r>
              <a:endParaRPr lang="ru-RU" sz="4000" dirty="0">
                <a:solidFill>
                  <a:srgbClr val="7030A0"/>
                </a:solidFill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248098" y="6697837"/>
              <a:ext cx="5084703" cy="680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Автор : </a:t>
              </a:r>
              <a:r>
                <a:rPr lang="ru-RU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старший воспитатель Хренова Д.С.</a:t>
              </a:r>
              <a:endPara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27.11.2019г. </a:t>
              </a: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436023"/>
            <a:ext cx="792088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2 этап –Основной/ Практический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оябрь 2019г.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– апрель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2020г.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pPr lvl="0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эффективной системы взаимодействия участников учебно-воспитательного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процесса </a:t>
            </a:r>
          </a:p>
          <a:p>
            <a:pPr lvl="0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Практическая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деятельность: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Комплекс мероприятий,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реализацию проекта: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плана работы семейного клуба «К здоровью вместе» (ноябрь-май)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совет (ноябрь)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группах ДОУ (ноябрь)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Смотр-конкурс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(декабрь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Смотр-конкурс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доровьесберегающим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технологиям в профессиональной деятельности специалистов ДОУ (февраль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Интеллектуальная олимпиада среди старших и подготовительных групп «Что мы знаем о здоровье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(февраль)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Фото-конкурс «» (март)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Конкурс наглядно-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гитационных разработок для родителей «Памятка ЗОЖ» (март)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1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889843"/>
            <a:ext cx="76780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этап –Заключительный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прель 2020г.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май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2020г.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оценка результатов реализации системы, обобщение опыта, определение перспектив дальнейшего совершенствования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опыта</a:t>
            </a:r>
          </a:p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Аналитическая деятельность: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методических материалов и разработок организации работы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ЗОЖ;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комплексной оценки уровня знаний детей, анкетирование педагогов, опрос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 результатов проектной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  Подведение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итогов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проекта (май)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87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705177"/>
            <a:ext cx="767806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Механизмы оценки результатов:</a:t>
            </a:r>
            <a:r>
              <a:rPr lang="ru-RU" sz="3600" b="1" dirty="0"/>
              <a:t> </a:t>
            </a:r>
            <a:endParaRPr lang="ru-RU" sz="3600" b="1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анкетирование, беседа с педагогами, самоанализ, педагогическая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Дальнейшее развитие </a:t>
            </a:r>
            <a:r>
              <a:rPr lang="ru-RU" sz="36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проекта</a:t>
            </a:r>
            <a:endParaRPr lang="ru-RU" b="1" dirty="0"/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данного проекта будет создана эффективная система работы в ДОУ, по сохранению и укреплению здоровья детей и приобщению их к здоровому образу жизни, которая обеспечит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решение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оздоровительных, образовательных, развивающих и воспитательных задач, а также совершенствование и модернизацию образовательного процесса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3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867182"/>
            <a:ext cx="74888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Ожидаемые результаты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проекта: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профессиональной компетентности педагогов: теоретический компонент, практический компонент; мотивационный компонент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Создание  и организация системы работы семейного клуба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Пополнение методического инструментария по организации деятельности в ОО «Физическое развитие»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7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143908"/>
            <a:ext cx="748883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pPr lvl="0"/>
            <a:r>
              <a:rPr lang="ru-RU" sz="3600" b="1" dirty="0" smtClean="0">
                <a:solidFill>
                  <a:srgbClr val="7030A0"/>
                </a:solidFill>
                <a:latin typeface="Monotype Corsiva" panose="03010101010201010101" pitchFamily="66" charset="0"/>
                <a:cs typeface="Times New Roman" pitchFamily="18" charset="0"/>
              </a:rPr>
              <a:t>Програмно</a:t>
            </a:r>
            <a:r>
              <a:rPr lang="ru-RU" sz="3600" b="1" dirty="0" smtClean="0">
                <a:solidFill>
                  <a:srgbClr val="7030A0"/>
                </a:solidFill>
                <a:latin typeface="Monotype Corsiva" panose="03010101010201010101" pitchFamily="66" charset="0"/>
                <a:cs typeface="Times New Roman" pitchFamily="18" charset="0"/>
              </a:rPr>
              <a:t> -</a:t>
            </a:r>
            <a:r>
              <a:rPr lang="ru-RU" sz="3600" b="1" dirty="0" smtClean="0">
                <a:solidFill>
                  <a:srgbClr val="7030A0"/>
                </a:solidFill>
                <a:latin typeface="Monotype Corsiva" panose="03010101010201010101" pitchFamily="66" charset="0"/>
                <a:cs typeface="Times New Roman" pitchFamily="18" charset="0"/>
              </a:rPr>
              <a:t>методическое </a:t>
            </a:r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  <a:cs typeface="Times New Roman" pitchFamily="18" charset="0"/>
              </a:rPr>
              <a:t>обеспечение: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К.К.Утробина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«Занимательная физкультура»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2.Л.В.Яковлева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Р.А.Юдина «Физическое развитие и здоровье детей 3-7 лет» методические рекомендации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3.Л.Д.Глазырина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«Физкультура дошкольника» методические рекомендации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4.Л.И.Пензулаева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«Подвижные игры и игровые упражнения для детей 3-5 и 5-7 лет»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5.Л.И.Пензулаева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«Оздоровительная гимнастика для детей дошкольного возраста»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6.Л.Ф.Тихомирова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 Упражнения на каждый день: Уроки здоровья для детей 5-8 лет»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7.Методика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Л.Д.Глазыриной «Физическое развитие детей»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8.Н.В.Козлова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«Я-человек»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валеологическая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программа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9.Осокина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Т.И., Тимофеева Е.А.,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Богина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Т.Л. Обучение плаванию в детском саду: Книга для воспитателей детского сада и родителей/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Т.И.Осокина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Е.А.Тимофеева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Т.Л.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Богина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М.: Просвещение, 1991.-158 с.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10.Программа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«От рождения до школы» под редакцией Н.Е.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Т.С. Комаровой, М.А. Васильевой.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11.С.Я.Лайзане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«Физкультура для малышей»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12.Э.Я.Степанкова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«Физическое воспитание в детском саду»</a:t>
            </a:r>
          </a:p>
        </p:txBody>
      </p:sp>
    </p:spTree>
    <p:extLst>
      <p:ext uri="{BB962C8B-B14F-4D97-AF65-F5344CB8AC3E}">
        <p14:creationId xmlns="" xmlns:p14="http://schemas.microsoft.com/office/powerpoint/2010/main" val="32372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323945"/>
            <a:ext cx="74888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Аннотация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проекта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Одной из приоритетных задач деятельности дошкольного образовательного учреждения является сохранение и укрепление здоровья детей, обеспечивающая качество образования при введении ФГОС.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Здоровье – один из важнейших компонентов человеческого благополучия и счастья, одно из неотъемлемых прав человека. Важно, чтобы в работу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ДОУ были вовлечены все участники образовательного процесса. Проект направлен на организацию взаимодействия участников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воспитательного процесса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условиях внедрения ФГОС в ДОУ, все проектные мероприятия призваны формировать культуру здоровья, основанную на осознании социальной ценности здоровья личности, и ответственного отношения каждого субъекта образовательного процесса к своему здоровью. Реализация проекта способствует эффективно решать задачи здорового образа жизни и безопасного поведения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231612"/>
            <a:ext cx="784887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Обоснование необходимости создания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проекта 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Здоровье — это не только отсутствие болезней, это состояние оптимальной работоспособности, творческой отдачи, эмоционального тонуса, того, что создает фундамент будущего благополучия личности.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Забота о здоровье ребенка и взрослого человека, стала занимать во всем мире приоритетные позиции, поскольку любой стране нужны личности творческие, гармонично развитые, активные и здоровые.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Современное состояние общества, высочайшие темпы его развития представляют все новые, более высокие требования к человеку и его здоровью. Значение культа здоровья значительно возрастает. Еще В.А.Сухомлинский писал: «Я не боюсь еще и еще повторить: забота о здоровье – это важнейший труд воспитателей. От жизнерадостности, бодрости детей зависит их духовная жизнь, мировоззрение, умственное развитие, прочность знаний, вера в свои силы». «Здоровье — это вершина, которую должен каждый покорить сам» — так гласит восточная мудрость. Задача педагогов — научить детей покорять эту вершину.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Дошкольный возраст является решающим в формировании фундамента физического и психического здоровья. Ведь именно до 7 лет человек проходит огромный путь развития, неповторимый на протяжении всей последующей жизни. Именно в этот период идет интенсивное развитие органов, становление функциональных систем организма, закладываются основные черты личности, формируется характер, отношение к себе и к окружающим.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Педагоги должны научить ребенка правильному выбору в любой ситуации только полезного для здоровья и отказа от всего вредного, прививать ценностное отношение к своему здоровью, чувство ответственности за него. Эти задачи должны решаться путем создания целостной системы по сохранению физического, психического и социального благополучия ребенка.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Следует отметить, что успешность данного проекта зависит от системного подхода образовательного учреждения к решению данной проблемы. Необходима скоординированная политика, декларируемая на всех уровнях функционирования и управления образовательного учреждения и подкрепленная комплексным планом действий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31640" y="1697611"/>
            <a:ext cx="7344816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Паспорт проекта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проекта: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–ориентированный, открытый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 ДОУ, воспитанники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их родители (законные представители)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долгосрочный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реализации: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октябрь 2019г. – май 2020г.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963356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1148022"/>
            <a:ext cx="748883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Цель проекта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оптимальные условия для непрерывного повышения уровня общей и педагогической культуры участников образовательного процесса по вопросам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359078"/>
            <a:ext cx="71287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проекта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Повысить профессиональную компетентность педагогов в вопросах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посредством вовлечения в проектную деятельность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Создать оптимальные условия для полноценного психофизического развития и эмоционального благополучия каждого ребёнка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Пополнить методический инструментарий, позволяющий выстраивать взаимообусловленную систему мер, направленную на достижение единых целей в сбережении здоровья всех субъектов образовательного процесса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Вовлечь в реализацию проектной деятельности родителей воспитанников, с целью формирование у них мотивации и устойчивого интереса к укреплению здоровья</a:t>
            </a:r>
          </a:p>
          <a:p>
            <a:pPr lvl="0" algn="just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322" y="565832"/>
            <a:ext cx="71287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400" b="1" i="1" dirty="0" smtClean="0">
                <a:solidFill>
                  <a:srgbClr val="7030A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Этапы </a:t>
            </a:r>
            <a:r>
              <a:rPr lang="ru-RU" sz="4400" b="1" i="1" dirty="0">
                <a:solidFill>
                  <a:srgbClr val="7030A0"/>
                </a:solidFill>
                <a:latin typeface="Monotype Corsiva" panose="03010101010201010101" pitchFamily="66" charset="0"/>
                <a:ea typeface="Times New Roman" pitchFamily="18" charset="0"/>
                <a:cs typeface="Times New Roman" pitchFamily="18" charset="0"/>
              </a:rPr>
              <a:t>реализации проекта:</a:t>
            </a:r>
            <a:endParaRPr lang="ru-RU" sz="4400" b="1" i="1" dirty="0">
              <a:solidFill>
                <a:srgbClr val="7030A0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438392697"/>
              </p:ext>
            </p:extLst>
          </p:nvPr>
        </p:nvGraphicFramePr>
        <p:xfrm>
          <a:off x="1763688" y="165931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355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497577"/>
            <a:ext cx="748883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этап –Аналитический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ктябрь – ноябрь 2019г.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Диагностика имеющихся ресурсов, выявление проблем, подготовка соответствующий условий для его реализации и начало выполнения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Информационно-аналитическая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деятельность: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кадрового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потенциала;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Организация работы  семейного клуба;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информационного банка данных по здоровому образу жизни (анализ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педагогической и методической литературы по вопросам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нормативно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правовой базы 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проблеме обеспечения здоровья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перечня мероприятий, обеспечивающих реализацию проекта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совершенствованию методической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деятельности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ДОУ в условиях ФГОС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40"/>
            <a:chOff x="607288" y="-815360"/>
            <a:chExt cx="7925152" cy="52275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0"/>
              <a:ext cx="7925152" cy="486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759188"/>
            <a:ext cx="712879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Нормативно -правовая база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 проблеме обеспечения здоровья детей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Конвенция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правах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Конституция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РФ ст.38, 41, 42, 43.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РФ «об образовании»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требования к устройству, содержанию и организации режима работы ДОУ.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государственные требования к структуре основной общеобразовательной программы дошкольного образования (утв. приказом Министерства образования и науки РФ от 23 ноября 2009 г. № 655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2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801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Пользователь Windows</cp:lastModifiedBy>
  <cp:revision>42</cp:revision>
  <dcterms:created xsi:type="dcterms:W3CDTF">2014-07-06T18:18:01Z</dcterms:created>
  <dcterms:modified xsi:type="dcterms:W3CDTF">2019-11-27T09:08:55Z</dcterms:modified>
</cp:coreProperties>
</file>