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62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dou126@outlook.com" initials="" lastIdx="1" clrIdx="0">
    <p:extLst>
      <p:ext uri="{19B8F6BF-5375-455C-9EA6-DF929625EA0E}">
        <p15:presenceInfo xmlns:p15="http://schemas.microsoft.com/office/powerpoint/2012/main" xmlns="" userId="5b24c857baee55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77" d="100"/>
          <a:sy n="77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CF4F3F-CF73-4BC5-A133-D48E59253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0"/>
            <a:ext cx="7056784" cy="1470025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УМНЫЕ КАНИКУЛЫ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A24E84-EEA8-4789-B47B-0488EB712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1052736"/>
            <a:ext cx="7524328" cy="1512168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«Детский Наукоград»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872D98-9B69-461B-A1FC-5A183F133308}"/>
              </a:ext>
            </a:extLst>
          </p:cNvPr>
          <p:cNvSpPr txBox="1"/>
          <p:nvPr/>
        </p:nvSpPr>
        <p:spPr>
          <a:xfrm>
            <a:off x="4398132" y="4302418"/>
            <a:ext cx="4572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Monotype Corsiva" pitchFamily="66" charset="0"/>
              </a:rPr>
              <a:t>МДОУ «Детский сад № 126»</a:t>
            </a:r>
          </a:p>
          <a:p>
            <a:pPr algn="r"/>
            <a:r>
              <a:rPr lang="ru-RU" sz="2000" dirty="0">
                <a:latin typeface="Monotype Corsiva" pitchFamily="66" charset="0"/>
              </a:rPr>
              <a:t>      МДОУ «Детский сад № 127»                                           </a:t>
            </a:r>
          </a:p>
          <a:p>
            <a:pPr algn="r"/>
            <a:r>
              <a:rPr lang="ru-RU" sz="2000" dirty="0">
                <a:latin typeface="Monotype Corsiva" pitchFamily="66" charset="0"/>
              </a:rPr>
              <a:t>      МДОУ «Детский сад № </a:t>
            </a:r>
            <a:r>
              <a:rPr lang="ru-RU" sz="2000" dirty="0" smtClean="0">
                <a:latin typeface="Monotype Corsiva" pitchFamily="66" charset="0"/>
              </a:rPr>
              <a:t>128»</a:t>
            </a:r>
          </a:p>
          <a:p>
            <a:pPr algn="r"/>
            <a:r>
              <a:rPr lang="ru-RU" sz="2000" dirty="0" smtClean="0">
                <a:latin typeface="Monotype Corsiva" pitchFamily="66" charset="0"/>
              </a:rPr>
              <a:t>МДОУ </a:t>
            </a:r>
            <a:r>
              <a:rPr lang="ru-RU" sz="2000" dirty="0">
                <a:latin typeface="Monotype Corsiva" pitchFamily="66" charset="0"/>
              </a:rPr>
              <a:t>«Детский сад № 16»</a:t>
            </a:r>
          </a:p>
          <a:p>
            <a:pPr algn="r"/>
            <a:r>
              <a:rPr lang="ru-RU" sz="2000" dirty="0">
                <a:latin typeface="Monotype Corsiva" pitchFamily="66" charset="0"/>
              </a:rPr>
              <a:t>МДОУ «Детский сад № 32</a:t>
            </a:r>
            <a:r>
              <a:rPr lang="ru-RU" sz="2000" dirty="0" smtClean="0">
                <a:latin typeface="Monotype Corsiva" pitchFamily="66" charset="0"/>
              </a:rPr>
              <a:t>»</a:t>
            </a:r>
          </a:p>
          <a:p>
            <a:pPr algn="r"/>
            <a:endParaRPr lang="ru-RU" sz="2000" dirty="0" smtClean="0">
              <a:latin typeface="Monotype Corsiva" pitchFamily="66" charset="0"/>
            </a:endParaRPr>
          </a:p>
          <a:p>
            <a:pPr algn="r"/>
            <a:r>
              <a:rPr lang="ru-RU" sz="2000" dirty="0" smtClean="0">
                <a:latin typeface="Monotype Corsiva" pitchFamily="66" charset="0"/>
              </a:rPr>
              <a:t>03-07 апреля 2023г.</a:t>
            </a:r>
          </a:p>
          <a:p>
            <a:pPr algn="r"/>
            <a:endParaRPr lang="ru-RU" sz="2000" dirty="0"/>
          </a:p>
          <a:p>
            <a:pPr algn="r"/>
            <a:endParaRPr lang="ru-RU" sz="2400" dirty="0"/>
          </a:p>
          <a:p>
            <a:pPr algn="r"/>
            <a:r>
              <a:rPr lang="ru-RU" dirty="0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302F43-6D51-4C85-8494-EE2AFDA72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26913" cy="1844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5B9D76-F4A6-E314-D9D2-C046AF40BA3B}"/>
              </a:ext>
            </a:extLst>
          </p:cNvPr>
          <p:cNvSpPr txBox="1"/>
          <p:nvPr/>
        </p:nvSpPr>
        <p:spPr>
          <a:xfrm>
            <a:off x="539552" y="256490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  <a:ea typeface="Microsoft YaHei Light" panose="020B0502040204020203" pitchFamily="34" charset="-122"/>
              </a:rPr>
              <a:t>Цель: развитие познавательного интереса у детей дошкольного возраста в сфере инженерных и исследовательских проектов через организацию деятельности технической профильной </a:t>
            </a:r>
            <a:r>
              <a:rPr lang="ru-RU" sz="2400" dirty="0" smtClean="0">
                <a:latin typeface="Monotype Corsiva" pitchFamily="66" charset="0"/>
                <a:ea typeface="Microsoft YaHei Light" panose="020B0502040204020203" pitchFamily="34" charset="-122"/>
              </a:rPr>
              <a:t>направленности</a:t>
            </a:r>
            <a:endParaRPr lang="ru-RU" sz="2400" dirty="0">
              <a:latin typeface="Monotype Corsiva" pitchFamily="66" charset="0"/>
              <a:ea typeface="Microsoft YaHei Light" panose="020B0502040204020203" pitchFamily="34" charset="-122"/>
            </a:endParaRPr>
          </a:p>
        </p:txBody>
      </p:sp>
      <p:pic>
        <p:nvPicPr>
          <p:cNvPr id="1027" name="Picture 3" descr="C:\Users\Mtd126\Desktop\3aae68b62ca74d39cf10dbdf91df0f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5031657" cy="283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129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A87437-6797-E667-21FB-1ADB2CB6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92696"/>
            <a:ext cx="3409120" cy="259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0260" y="30725"/>
            <a:ext cx="972452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ea typeface="Microsoft YaHei Light" panose="020B0502040204020203" pitchFamily="34" charset="-122"/>
              </a:rPr>
              <a:t>Игра-путешествие «Секретная лаборатория»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7C74EB-BB56-B3BF-F494-2A5B99E2D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692696"/>
            <a:ext cx="4156867" cy="23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4087FB-6021-A14F-FFC5-2D64B4CF7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140968"/>
            <a:ext cx="2232248" cy="355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253EE6-1451-4320-5F52-FF5C86E6A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140968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7085F3-A70C-9BC3-2269-BDC98E49EB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36912"/>
            <a:ext cx="2232248" cy="396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td126\Desktop\asset-v1_CFUV+chem9+2023+type@asset+block@chem9og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507" y="692696"/>
            <a:ext cx="346816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0412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d126\Desktop\cartoon-ice-berg-vector-5404686.jpg"/>
          <p:cNvPicPr>
            <a:picLocks noChangeAspect="1" noChangeArrowheads="1"/>
          </p:cNvPicPr>
          <p:nvPr/>
        </p:nvPicPr>
        <p:blipFill>
          <a:blip r:embed="rId2" cstate="print"/>
          <a:srcRect l="5129" t="33395" r="4153" b="13732"/>
          <a:stretch>
            <a:fillRect/>
          </a:stretch>
        </p:blipFill>
        <p:spPr bwMode="auto">
          <a:xfrm>
            <a:off x="7324851" y="116632"/>
            <a:ext cx="1819149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6DD1D0-4EB0-A114-F9BB-C7746D963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76" y="824927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7608321" cy="1126976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ea typeface="Microsoft YaHei Light" panose="020B0502040204020203" pitchFamily="34" charset="-122"/>
              </a:rPr>
              <a:t>Экспериментально- опытническая деятельность</a:t>
            </a:r>
          </a:p>
          <a:p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ea typeface="Microsoft YaHei Light" panose="020B0502040204020203" pitchFamily="34" charset="-122"/>
              </a:rPr>
              <a:t>«Путешествие на Северный полюс»</a:t>
            </a:r>
          </a:p>
          <a:p>
            <a:endParaRPr lang="ru-RU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8CEA2C-1BFD-D218-56D2-B35B6E3B7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986" y="1327075"/>
            <a:ext cx="1849976" cy="246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38BB84-0CD0-35C8-EFB3-C3472B01A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518" y="1327075"/>
            <a:ext cx="1849976" cy="246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B7350E-21C4-27C0-4D0A-C53A58A2D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488" y="953746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03BC52-65AA-5900-CDD4-DC066D54C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75" y="3803129"/>
            <a:ext cx="2250379" cy="300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A4A0117-3826-1251-B1AE-81959CDB1B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472" y="4027386"/>
            <a:ext cx="1927475" cy="256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9EF63DE-6FBC-8B43-FA9C-CA8385B0D5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7197" y="3878691"/>
            <a:ext cx="2130701" cy="284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683C156-45D9-F9EF-2950-8E5C1EBD1C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526" y="4027387"/>
            <a:ext cx="1927474" cy="256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152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7787208" cy="7200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Monotype Corsiva" pitchFamily="66" charset="0"/>
                <a:ea typeface="Microsoft YaHei Light" panose="020B0502040204020203" pitchFamily="34" charset="-122"/>
              </a:rPr>
              <a:t>Экспериментально- опытническая деятельность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Monotype Corsiva" pitchFamily="66" charset="0"/>
                <a:ea typeface="Microsoft YaHei Light" panose="020B0502040204020203" pitchFamily="34" charset="-122"/>
              </a:rPr>
              <a:t>«Ученые </a:t>
            </a:r>
            <a:r>
              <a:rPr lang="ru-RU" sz="2800" b="1" dirty="0" err="1">
                <a:latin typeface="Monotype Corsiva" pitchFamily="66" charset="0"/>
                <a:ea typeface="Microsoft YaHei Light" panose="020B0502040204020203" pitchFamily="34" charset="-122"/>
              </a:rPr>
              <a:t>Умелкин</a:t>
            </a:r>
            <a:r>
              <a:rPr lang="ru-RU" sz="2800" b="1" dirty="0">
                <a:latin typeface="Monotype Corsiva" pitchFamily="66" charset="0"/>
                <a:ea typeface="Microsoft YaHei Light" panose="020B0502040204020203" pitchFamily="34" charset="-122"/>
              </a:rPr>
              <a:t> и </a:t>
            </a:r>
            <a:r>
              <a:rPr lang="ru-RU" sz="2800" b="1" dirty="0" err="1">
                <a:latin typeface="Monotype Corsiva" pitchFamily="66" charset="0"/>
                <a:ea typeface="Microsoft YaHei Light" panose="020B0502040204020203" pitchFamily="34" charset="-122"/>
              </a:rPr>
              <a:t>Всезнайкин</a:t>
            </a:r>
            <a:r>
              <a:rPr lang="ru-RU" sz="2800" b="1" dirty="0">
                <a:latin typeface="Monotype Corsiva" pitchFamily="66" charset="0"/>
                <a:ea typeface="Microsoft YaHei Light" panose="020B0502040204020203" pitchFamily="34" charset="-122"/>
              </a:rPr>
              <a:t> в гостях у ребят»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AB1FD0-4591-C79D-61F6-007E672C2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861048"/>
            <a:ext cx="2116592" cy="282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674363-E87F-3E2E-EEB4-4CE370A96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861048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235B67-4E9F-9F66-F393-BB672FF1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717032"/>
            <a:ext cx="2184276" cy="29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94A633-3945-7D0D-35F8-51201CC2D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61048"/>
            <a:ext cx="2261232" cy="282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443101-8BA0-3D8B-1CAE-2BBE886A2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52736"/>
            <a:ext cx="4932040" cy="27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Mtd126\Desktop\1639294885_7-papik-pro-p-uchenii-klipart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84784"/>
            <a:ext cx="2179885" cy="2179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044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40"/>
            <a:ext cx="7931224" cy="11807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latin typeface="Monotype Corsiva" pitchFamily="66" charset="0"/>
                <a:ea typeface="Microsoft YaHei Light" panose="020B0502040204020203" pitchFamily="34" charset="-122"/>
              </a:rPr>
              <a:t>Спортивное развлечение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latin typeface="Monotype Corsiva" pitchFamily="66" charset="0"/>
                <a:ea typeface="Microsoft YaHei Light" panose="020B0502040204020203" pitchFamily="34" charset="-122"/>
              </a:rPr>
              <a:t>«Приглашает космодром»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5EC3EA-C790-BC68-6261-6AE78B398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09BD21-7442-5C55-86CE-DC0F8F4D7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28800"/>
            <a:ext cx="2656897" cy="199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DBC2A5-3BA9-6F75-43E9-727CC28E4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40768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C2786F-4D28-5C5B-3618-CC15589CA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717032"/>
            <a:ext cx="3971612" cy="297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B31781-0D09-53A6-C6AF-C27005FBE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3971612" cy="297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Mtd126\Desktop\astronaut-with-rocket-vector-2401498.jpg"/>
          <p:cNvPicPr>
            <a:picLocks noChangeAspect="1" noChangeArrowheads="1"/>
          </p:cNvPicPr>
          <p:nvPr/>
        </p:nvPicPr>
        <p:blipFill>
          <a:blip r:embed="rId7" cstate="print"/>
          <a:srcRect b="9436"/>
          <a:stretch>
            <a:fillRect/>
          </a:stretch>
        </p:blipFill>
        <p:spPr bwMode="auto">
          <a:xfrm>
            <a:off x="323528" y="0"/>
            <a:ext cx="173567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743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40"/>
            <a:ext cx="7931224" cy="11807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>
                <a:latin typeface="Monotype Corsiva" pitchFamily="66" charset="0"/>
                <a:ea typeface="Microsoft YaHei Light" panose="020B0502040204020203" pitchFamily="34" charset="-122"/>
              </a:rPr>
              <a:t>Квест-игра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>
                <a:latin typeface="Monotype Corsiva" pitchFamily="66" charset="0"/>
                <a:ea typeface="Microsoft YaHei Light" panose="020B0502040204020203" pitchFamily="34" charset="-122"/>
              </a:rPr>
              <a:t>«Наукоград»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95716C-2E39-6A90-372E-AA0494322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844824"/>
            <a:ext cx="4064835" cy="304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6E46D9-B8BE-64F8-6437-22D5B8AAF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2685575" cy="201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C6A119A-94B6-2225-6CFD-81E379BC6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6632"/>
            <a:ext cx="2635278" cy="19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171A14-4373-6666-2848-ECC66463B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1774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65A0CD4-24EA-CFD9-60D9-EF2E4B2A70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941168"/>
            <a:ext cx="2396937" cy="179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5785937-7DA9-0836-0D30-AB5C9E7162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171" y="458112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Mtd126\Desktop\—Pngtree—mbe-hand-painted-lovely-flat-chemical_4160443-e15739785819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852936"/>
            <a:ext cx="1635101" cy="1635101"/>
          </a:xfrm>
          <a:prstGeom prst="rect">
            <a:avLst/>
          </a:prstGeom>
          <a:noFill/>
        </p:spPr>
      </p:pic>
      <p:pic>
        <p:nvPicPr>
          <p:cNvPr id="5123" name="Picture 3" descr="C:\Users\Mtd126\Desktop\344-3448850_for-the-joy-of-science-science-items-clipa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276872"/>
            <a:ext cx="2031216" cy="205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0362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106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УМНЫЕ КАНИКУЛЫ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Пользователь Windows</cp:lastModifiedBy>
  <cp:revision>19</cp:revision>
  <dcterms:created xsi:type="dcterms:W3CDTF">2021-04-26T10:16:04Z</dcterms:created>
  <dcterms:modified xsi:type="dcterms:W3CDTF">2023-04-21T10:56:21Z</dcterms:modified>
</cp:coreProperties>
</file>