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9" r:id="rId3"/>
    <p:sldId id="260" r:id="rId4"/>
    <p:sldId id="261" r:id="rId5"/>
    <p:sldId id="262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F4C5332-E650-44C3-B5C8-174714E161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325"/>
            <a:ext cx="9047619" cy="249523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CF4F3F-CF73-4BC5-A133-D48E592535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576" y="2075620"/>
            <a:ext cx="7772400" cy="1470025"/>
          </a:xfrm>
        </p:spPr>
        <p:txBody>
          <a:bodyPr/>
          <a:lstStyle/>
          <a:p>
            <a:r>
              <a:rPr lang="ru-RU" b="1" dirty="0"/>
              <a:t>УМНЫЕ КАНИКУЛЫ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AA24E84-EEA8-4789-B47B-0488EB712E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768" y="3034531"/>
            <a:ext cx="8748464" cy="739784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Monotype Corsiva" panose="03010101010201010101" pitchFamily="66" charset="0"/>
              </a:rPr>
              <a:t>«Традиции, обычаи, искусство народов России»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872D98-9B69-461B-A1FC-5A183F133308}"/>
              </a:ext>
            </a:extLst>
          </p:cNvPr>
          <p:cNvSpPr txBox="1"/>
          <p:nvPr/>
        </p:nvSpPr>
        <p:spPr>
          <a:xfrm>
            <a:off x="4398132" y="4302418"/>
            <a:ext cx="457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400" dirty="0"/>
              <a:t>МДОУ «Детский сад № 126»</a:t>
            </a:r>
          </a:p>
          <a:p>
            <a:pPr algn="r"/>
            <a:r>
              <a:rPr lang="ru-RU" sz="2400" dirty="0"/>
              <a:t>      МДОУ «Детский сад № 127»                                           </a:t>
            </a:r>
          </a:p>
          <a:p>
            <a:pPr algn="r"/>
            <a:r>
              <a:rPr lang="ru-RU" sz="2400" dirty="0"/>
              <a:t>      МДОУ «Детский сад № 128»</a:t>
            </a:r>
          </a:p>
          <a:p>
            <a:pPr algn="r"/>
            <a:r>
              <a:rPr lang="ru-RU" dirty="0"/>
              <a:t> 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302F43-6D51-4C85-8494-EE2AFDA72B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12" y="3845678"/>
            <a:ext cx="2983076" cy="301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297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312" y="116633"/>
            <a:ext cx="2257432" cy="432048"/>
          </a:xfrm>
        </p:spPr>
        <p:txBody>
          <a:bodyPr>
            <a:normAutofit/>
          </a:bodyPr>
          <a:lstStyle/>
          <a:p>
            <a:r>
              <a:rPr lang="ru-RU" sz="1800" dirty="0"/>
              <a:t>04.04.2022г.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4184" y="215620"/>
            <a:ext cx="6984776" cy="108012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  <a:latin typeface="Monotype Corsiva" panose="03010101010201010101" pitchFamily="66" charset="0"/>
              </a:rPr>
              <a:t>Мастер-класс «Куколка из сундучка»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03F853F-112F-43D3-B42C-F876A7F3D5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649" y="1019272"/>
            <a:ext cx="3774923" cy="283119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2782C58-8AEC-4565-B6B2-62AAC13846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61235"/>
            <a:ext cx="2167747" cy="289032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97EB0CC-7C4E-4A69-BFB5-66EB676B0A5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90" y="3939120"/>
            <a:ext cx="3853156" cy="288986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1772DF6-5F3D-4E39-B1E4-BAA952F37D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30" y="1019945"/>
            <a:ext cx="3774026" cy="283051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A0733F2-4C2B-465F-96A0-A6BB67742D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0110" y="3967671"/>
            <a:ext cx="2167747" cy="2890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126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1941984" cy="506487"/>
          </a:xfrm>
        </p:spPr>
        <p:txBody>
          <a:bodyPr>
            <a:normAutofit/>
          </a:bodyPr>
          <a:lstStyle/>
          <a:p>
            <a:r>
              <a:rPr lang="ru-RU" sz="1800" dirty="0"/>
              <a:t>05.04.2022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7839" y="84684"/>
            <a:ext cx="7608321" cy="1126976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Monotype Corsiva" panose="03010101010201010101" pitchFamily="66" charset="0"/>
              </a:rPr>
              <a:t>Квест-игра «Мы – люди русские»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4BECDC7-4683-4A45-922F-E4312692E1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4629" y="3740460"/>
            <a:ext cx="2274642" cy="303285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868F44A-A80B-4F43-8F7F-04E9D82179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35896" y="3758383"/>
            <a:ext cx="2274642" cy="303285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0F5183F-489A-4851-93FB-4DA6556AE6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74831" y="3789778"/>
            <a:ext cx="2274642" cy="303285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100BC98-A7A1-4A97-8E07-0BDEA81179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4629" y="661787"/>
            <a:ext cx="2274642" cy="303285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C66AB7E3-AF5A-4D8E-95CD-F63A7BE8A6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35896" y="648172"/>
            <a:ext cx="2274642" cy="303285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8F1C58F5-7ACD-4C43-AC45-65B9BBF6E9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74831" y="636470"/>
            <a:ext cx="2274642" cy="30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28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3104" y="0"/>
            <a:ext cx="1666528" cy="418058"/>
          </a:xfrm>
        </p:spPr>
        <p:txBody>
          <a:bodyPr>
            <a:normAutofit/>
          </a:bodyPr>
          <a:lstStyle/>
          <a:p>
            <a:r>
              <a:rPr lang="ru-RU" sz="1800" dirty="0"/>
              <a:t>06.04.2022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4420" y="116632"/>
            <a:ext cx="7787208" cy="72008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Monotype Corsiva" panose="03010101010201010101" pitchFamily="66" charset="0"/>
              </a:rPr>
              <a:t>Мастер-класс «Пасху радостно встречаем»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C081154-E2BD-4A8E-97CA-9955DA4F90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01" y="822270"/>
            <a:ext cx="3496496" cy="262237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A4A028D-111A-4707-95B7-9081B018B1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096" y="837621"/>
            <a:ext cx="2265666" cy="302088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AF91183-2066-482F-967C-E2A32627E9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05" y="3444642"/>
            <a:ext cx="2573419" cy="343122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D9710BF-EFF1-4F3E-A705-C8B58B7578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921" y="3947370"/>
            <a:ext cx="3932620" cy="291063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972E239-AC2F-450E-8038-F7679162BF3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019" y="819978"/>
            <a:ext cx="2265666" cy="302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448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256" y="0"/>
            <a:ext cx="2197992" cy="548680"/>
          </a:xfrm>
        </p:spPr>
        <p:txBody>
          <a:bodyPr>
            <a:normAutofit/>
          </a:bodyPr>
          <a:lstStyle/>
          <a:p>
            <a:r>
              <a:rPr lang="ru-RU" sz="1800" dirty="0"/>
              <a:t>07.04.2022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0040"/>
            <a:ext cx="7931224" cy="1180728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Monotype Corsiva" panose="03010101010201010101" pitchFamily="66" charset="0"/>
              </a:rPr>
              <a:t>Выставка детских рисунков</a:t>
            </a:r>
          </a:p>
          <a:p>
            <a:pPr marL="0" indent="0" algn="ctr">
              <a:buNone/>
            </a:pPr>
            <a:r>
              <a:rPr lang="ru-RU" b="1" dirty="0">
                <a:latin typeface="Monotype Corsiva" panose="03010101010201010101" pitchFamily="66" charset="0"/>
              </a:rPr>
              <a:t>«Праздники народов России»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651C45-40BF-41F7-8FC4-7F71A34455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071626"/>
            <a:ext cx="3683210" cy="276240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84337D2-9DF7-4C59-86CF-7AD96A5D5D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261168"/>
            <a:ext cx="3604879" cy="270365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DD2B449-2CD6-4537-B9B1-C3EDD0BB62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" y="4071626"/>
            <a:ext cx="3683210" cy="276240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0916486-88D3-4629-9B30-5D8092EAF6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" y="1261168"/>
            <a:ext cx="3622780" cy="271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308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67</Words>
  <Application>Microsoft Office PowerPoint</Application>
  <PresentationFormat>Экран (4:3)</PresentationFormat>
  <Paragraphs>15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Monotype Corsiva</vt:lpstr>
      <vt:lpstr>Тема Office</vt:lpstr>
      <vt:lpstr>УМНЫЕ КАНИКУЛЫ</vt:lpstr>
      <vt:lpstr>04.04.2022г.</vt:lpstr>
      <vt:lpstr>05.04.2022</vt:lpstr>
      <vt:lpstr>06.04.2022</vt:lpstr>
      <vt:lpstr>07.04.2022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4</dc:creator>
  <cp:lastModifiedBy>yardou126@outlook.com</cp:lastModifiedBy>
  <cp:revision>9</cp:revision>
  <dcterms:created xsi:type="dcterms:W3CDTF">2021-04-26T10:16:04Z</dcterms:created>
  <dcterms:modified xsi:type="dcterms:W3CDTF">2022-04-13T08:42:49Z</dcterms:modified>
</cp:coreProperties>
</file>