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32" y="1643042"/>
            <a:ext cx="4857784" cy="350046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 Black" pitchFamily="34" charset="0"/>
              </a:rPr>
              <a:t>О ЛЕТНЕМ ОТДЫХЕ ДЕТЕЙ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70" y="5000628"/>
            <a:ext cx="5072098" cy="221457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Подготовили: </a:t>
            </a:r>
          </a:p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воспитатели группы № 5</a:t>
            </a:r>
          </a:p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Лужковская Ю.В., </a:t>
            </a:r>
          </a:p>
          <a:p>
            <a:pPr algn="r"/>
            <a:r>
              <a:rPr lang="ru-RU" sz="2400" b="1" dirty="0" smtClean="0">
                <a:solidFill>
                  <a:srgbClr val="7030A0"/>
                </a:solidFill>
                <a:latin typeface="Arial Black" pitchFamily="34" charset="0"/>
              </a:rPr>
              <a:t>Козорез Е.Н.</a:t>
            </a:r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32" y="1071538"/>
            <a:ext cx="3500462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летнем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отдыхе детей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70" y="2285984"/>
            <a:ext cx="5000660" cy="52864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Лето не только время путешествий, но и наиболее благоприятная пора для отдыха, закаливания и оздоровления детей. Поэтому очень важно, чтобы родители с наибольшей пользой распорядились этим драгоценным временем. Вместе с тем возникает немало вопросов, как это лучше сделать. И здесь, как нам кажется, в известной мере вам могут пригодиться наши советы.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8" y="1071538"/>
            <a:ext cx="4429156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путешествиях с детьми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2285984"/>
            <a:ext cx="5286412" cy="528641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Ехать или не ехать с ребёнком на юг?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вопрос встаёт перед родителями довольно часто.</a:t>
            </a:r>
          </a:p>
          <a:p>
            <a:pPr algn="just">
              <a:lnSpc>
                <a:spcPct val="12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Что можно посоветовать по этому поводу? Если вы живёте в средней полосе и если речь идёт о грудном ребёнке, то вряд ли стоит отправляться с ним в продолжительную поездку. Поэтому самое лучшее – вывезти его на дачу. Точно так же нужно поступить и в тех случаях, если вашей дочери или сыну не исполнилось ещё трёх лет. Чем меньше ребёнок, тем тяжелее он приспосабливается к изменениям обстановки и климата. В этих благодатных местах в первые дни малыши становятся капризными, у них пропадает аппетит, появляются нарушения пищеварения и сна. Приспособление к новым климатическим условиям у детей первых трёх лет жизни продолжается иногда неделю, а то и две. Едва ребёнок успеет привыкнуть к новому климату, как надо собираться в обратный путь. Такой отдых для ребёнка чреват развитием различных заболеваний. В результате все затраты, заботы и хлопоты могут пойти впустую.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642910"/>
            <a:ext cx="4572032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Солнце хорошо,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 в меру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2000232"/>
            <a:ext cx="5572164" cy="6000792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Летом дети максимальное время должны проводить на воздухе. Это касается и самых маленьких – грудных детей. Однако если более старшим дошкольникам разрешается понемногу загорать, то малышам прямые солнечные лучи могут причинить вред. Самая большая опасность – перегрев организма, солнечные ожоги, солнечный удар, поскольку маленький ребёнок обладает менее совершенной терморегуляцией и кожа его очень нежна.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До трёх лет световоздушные ванны можно проводить под навесом или в тени деревьев. При этом нужно соблюдать принцип постепенного обнажения тела ребёнка. Сначала от одежды освобождаются руки и ноги, а затем остальные части тела. Уже с 1,5 летнего возраста световоздушные ванны ребёнок может принимать в одних трусиках. Продолжительность первой такой ванны – 5 минут, затем время постепенно  увеличивается до 30-40 минут. Световоздушные ванны особенно рекомендованы детям с ослабленным организмом. Лучшее время проведения – с 9 до 12 часов, на юге – с 8 до 10 часов. Каждую световоздушную ванну лучше всего заканчивать водной процедурой.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Дети дошкольного возраста после недельного курса световоздушных ванн могут начать принимать солнечные ванны. Загорать ребёнок может лёжа, а ещё лучше во время игр и в движении.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Солнечные ванны в сочетании со световоздушными ваннами, а также водными процедурами оказывают прекрасное укрепляющее действие. Дети становятся устойчивее к гриппоподобным заболеваниям, нежели те ребята, которые мало загорали.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642910"/>
            <a:ext cx="5715040" cy="13573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Осторожно: тепловой и солнечный удар!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2000232"/>
            <a:ext cx="5572164" cy="600079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Специалисты не делают больших различий между этими состояниями. И это понятно. В основе как теплового, так и солнечного удара лежит перегревание организма. Причиной теплового удара является затруднение теплоотдачи с поверхности тела. Часто это связано с длительным пребыванием в жаркой, влажной атмосфере. При солнечном ударе возникает нарушение кровообращения в головном мозге.  Обычно это бывает, когда ребёнок ходит на солнце с непокрытой головой.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Чем меньше возраст ребёнка, тем он чувствительнее к действию жары и солнечных лучей. Поэтому перегрев организма у маленького ребёнка иногда может уже случиться  во время приёма световоздушных ванн.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При лёгком солнечном или тепловом ударе симптомы в основном однотипны. Это – головокружение, слабость, головная боль. У малышей часто отмечается расстройство кишечника. В тяжёлых случаях могут появиться судороги, рвота, потеря сознания. Во всех таких ситуациях нужно срочно вызвать врача, а до его прихода перенести ребёнка в тень, смочить голову и грудь холодной водой, на переносицу положить холодный компресс, приподнять голову. 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ребёнку попить и успокойте его.</a:t>
            </a:r>
          </a:p>
          <a:p>
            <a:pPr algn="r"/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642910"/>
            <a:ext cx="5715040" cy="135732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Купание – прекрасное закаливающее средство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8" y="2143108"/>
            <a:ext cx="5500726" cy="585791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Купаться в открытых водоёмах можно начиная с двух лет. Место для купания должно быть неглубоким, ровным, с медленным течением. Прежде чем дать ребёнку возможность самостоятельно войти в воду, необходимо убедиться в том, что в данном месте нет ям, глубокой тины, коряг, острых камней. В воде вместе с ребёнком обязательно должен находиться взрослый.</a:t>
            </a:r>
          </a:p>
          <a:p>
            <a:pPr algn="just">
              <a:lnSpc>
                <a:spcPct val="120000"/>
              </a:lnSpc>
            </a:pPr>
            <a:r>
              <a:rPr lang="ru-RU" sz="2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     </a:t>
            </a: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купании необходимо соблюдать правила:</a:t>
            </a:r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1. Не разрешается купаться натощак и раньше чем через 1-1,5 часа после еды.</a:t>
            </a:r>
          </a:p>
          <a:p>
            <a:pPr lvl="0"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2. В воде дети должны находиться в движении.</a:t>
            </a:r>
          </a:p>
          <a:p>
            <a:pPr lvl="0"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3. При появлении озноба немедленно выйти из воды. </a:t>
            </a:r>
          </a:p>
          <a:p>
            <a:pPr lvl="0" algn="just">
              <a:lnSpc>
                <a:spcPct val="120000"/>
              </a:lnSpc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4. Нельзя разгорячённым окунаться в прохладную воду.</a:t>
            </a:r>
            <a:endParaRPr lang="ru-RU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k.znate.ru/pars_docs/refs/70/69988/69988_html_m3f9126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32" y="2000232"/>
            <a:ext cx="5286412" cy="507209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Arial Black" pitchFamily="34" charset="0"/>
              </a:rPr>
              <a:t>ХОРОШЕГО ВАМ ОТДЫХА!!!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70" y="7072330"/>
            <a:ext cx="5072098" cy="142876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24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527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ЛЕТНЕМ ОТДЫХЕ ДЕТЕЙ</vt:lpstr>
      <vt:lpstr>О летнем  отдыхе детей</vt:lpstr>
      <vt:lpstr>О путешествиях с детьми</vt:lpstr>
      <vt:lpstr>Солнце хорошо,  но в меру</vt:lpstr>
      <vt:lpstr>Осторожно: тепловой и солнечный удар!</vt:lpstr>
      <vt:lpstr>Купание – прекрасное закаливающее средство</vt:lpstr>
      <vt:lpstr>ХОРОШЕГО ВАМ ОТДЫХА!!!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ЛЕТНЕМ ОТДЫХЕ ДЕТЕЙ</dc:title>
  <dc:creator>Щекастик</dc:creator>
  <cp:lastModifiedBy>Пользователь</cp:lastModifiedBy>
  <cp:revision>16</cp:revision>
  <dcterms:created xsi:type="dcterms:W3CDTF">2017-05-08T10:52:37Z</dcterms:created>
  <dcterms:modified xsi:type="dcterms:W3CDTF">2017-05-11T07:06:50Z</dcterms:modified>
</cp:coreProperties>
</file>