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714DF-94DE-413F-A869-06AE298BEEF4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BEAD35-D557-490E-8F6C-3C786D4AB933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Целью данного курса занятий является</a:t>
          </a:r>
          <a:endParaRPr lang="ru-RU" dirty="0">
            <a:solidFill>
              <a:srgbClr val="7030A0"/>
            </a:solidFill>
          </a:endParaRPr>
        </a:p>
      </dgm:t>
    </dgm:pt>
    <dgm:pt modelId="{F000A7EE-B6B3-4FB0-B514-D3A643B72E9F}" type="parTrans" cxnId="{CB3F3A65-5F58-4AE2-BEAF-89EB630BAE7D}">
      <dgm:prSet/>
      <dgm:spPr/>
      <dgm:t>
        <a:bodyPr/>
        <a:lstStyle/>
        <a:p>
          <a:endParaRPr lang="ru-RU"/>
        </a:p>
      </dgm:t>
    </dgm:pt>
    <dgm:pt modelId="{C399D17B-6681-418C-9F72-93CE227B843C}" type="sibTrans" cxnId="{CB3F3A65-5F58-4AE2-BEAF-89EB630BAE7D}">
      <dgm:prSet/>
      <dgm:spPr/>
      <dgm:t>
        <a:bodyPr/>
        <a:lstStyle/>
        <a:p>
          <a:endParaRPr lang="ru-RU"/>
        </a:p>
      </dgm:t>
    </dgm:pt>
    <dgm:pt modelId="{7ADA558D-4E53-4949-AADB-E3459B3470F2}">
      <dgm:prSet phldrT="[Текст]"/>
      <dgm:spPr/>
      <dgm:t>
        <a:bodyPr/>
        <a:lstStyle/>
        <a:p>
          <a:r>
            <a:rPr lang="ru-RU" dirty="0" smtClean="0"/>
            <a:t>Развитие навыков </a:t>
          </a:r>
          <a:r>
            <a:rPr lang="ru-RU" dirty="0" err="1" smtClean="0"/>
            <a:t>звуко</a:t>
          </a:r>
          <a:r>
            <a:rPr lang="ru-RU" dirty="0" smtClean="0"/>
            <a:t>-буквенного анализа</a:t>
          </a:r>
          <a:endParaRPr lang="ru-RU" dirty="0"/>
        </a:p>
      </dgm:t>
    </dgm:pt>
    <dgm:pt modelId="{C97AF849-B444-4090-99DA-7B235CA129A6}" type="parTrans" cxnId="{A3AEE7BE-EC2D-4D85-AA7B-BF86B7F9FE3D}">
      <dgm:prSet/>
      <dgm:spPr/>
      <dgm:t>
        <a:bodyPr/>
        <a:lstStyle/>
        <a:p>
          <a:endParaRPr lang="ru-RU"/>
        </a:p>
      </dgm:t>
    </dgm:pt>
    <dgm:pt modelId="{CB064084-0D4B-47D9-BF1E-DCA03CE05994}" type="sibTrans" cxnId="{A3AEE7BE-EC2D-4D85-AA7B-BF86B7F9FE3D}">
      <dgm:prSet/>
      <dgm:spPr/>
      <dgm:t>
        <a:bodyPr/>
        <a:lstStyle/>
        <a:p>
          <a:endParaRPr lang="ru-RU"/>
        </a:p>
      </dgm:t>
    </dgm:pt>
    <dgm:pt modelId="{B7B39563-4F3A-4A71-B661-17675B1B7155}">
      <dgm:prSet phldrT="[Текст]"/>
      <dgm:spPr/>
      <dgm:t>
        <a:bodyPr/>
        <a:lstStyle/>
        <a:p>
          <a:r>
            <a:rPr lang="ru-RU" dirty="0" smtClean="0"/>
            <a:t>Овладение навыком чтения</a:t>
          </a:r>
          <a:endParaRPr lang="ru-RU" dirty="0"/>
        </a:p>
      </dgm:t>
    </dgm:pt>
    <dgm:pt modelId="{623723C6-599A-4E9B-A96A-C3D5791DC3CC}" type="parTrans" cxnId="{5D2CDBC4-5D4F-4C5E-A4BB-C24F533F3B89}">
      <dgm:prSet/>
      <dgm:spPr/>
      <dgm:t>
        <a:bodyPr/>
        <a:lstStyle/>
        <a:p>
          <a:endParaRPr lang="ru-RU"/>
        </a:p>
      </dgm:t>
    </dgm:pt>
    <dgm:pt modelId="{B698A861-4EC0-4A0A-9279-08F15A2E68DD}" type="sibTrans" cxnId="{5D2CDBC4-5D4F-4C5E-A4BB-C24F533F3B89}">
      <dgm:prSet/>
      <dgm:spPr/>
      <dgm:t>
        <a:bodyPr/>
        <a:lstStyle/>
        <a:p>
          <a:endParaRPr lang="ru-RU"/>
        </a:p>
      </dgm:t>
    </dgm:pt>
    <dgm:pt modelId="{A61FDD77-912D-4AAB-A286-04A6FAD37FA2}">
      <dgm:prSet phldrT="[Текст]"/>
      <dgm:spPr/>
      <dgm:t>
        <a:bodyPr/>
        <a:lstStyle/>
        <a:p>
          <a:r>
            <a:rPr lang="ru-RU" dirty="0" smtClean="0"/>
            <a:t>Формирование элементарных графических навыков</a:t>
          </a:r>
          <a:endParaRPr lang="ru-RU" dirty="0"/>
        </a:p>
      </dgm:t>
    </dgm:pt>
    <dgm:pt modelId="{DA60F7F8-C609-4303-909F-8F2735577239}" type="parTrans" cxnId="{4948612F-829A-4923-AD0D-BE58C90F4026}">
      <dgm:prSet/>
      <dgm:spPr/>
      <dgm:t>
        <a:bodyPr/>
        <a:lstStyle/>
        <a:p>
          <a:endParaRPr lang="ru-RU"/>
        </a:p>
      </dgm:t>
    </dgm:pt>
    <dgm:pt modelId="{70C1D20E-6660-4B18-AD5A-6B817BBC16BD}" type="sibTrans" cxnId="{4948612F-829A-4923-AD0D-BE58C90F4026}">
      <dgm:prSet/>
      <dgm:spPr/>
      <dgm:t>
        <a:bodyPr/>
        <a:lstStyle/>
        <a:p>
          <a:endParaRPr lang="ru-RU"/>
        </a:p>
      </dgm:t>
    </dgm:pt>
    <dgm:pt modelId="{478312C3-4307-4783-8FD1-377B35320423}">
      <dgm:prSet phldrT="[Текст]"/>
      <dgm:spPr/>
      <dgm:t>
        <a:bodyPr/>
        <a:lstStyle/>
        <a:p>
          <a:r>
            <a:rPr lang="ru-RU" dirty="0" smtClean="0"/>
            <a:t>Предупреждение </a:t>
          </a:r>
          <a:r>
            <a:rPr lang="ru-RU" dirty="0" err="1" smtClean="0"/>
            <a:t>дислексии</a:t>
          </a:r>
          <a:r>
            <a:rPr lang="ru-RU" dirty="0" smtClean="0"/>
            <a:t> (нарушение чтения) и </a:t>
          </a:r>
          <a:r>
            <a:rPr lang="ru-RU" dirty="0" err="1" smtClean="0"/>
            <a:t>дисграфии</a:t>
          </a:r>
          <a:r>
            <a:rPr lang="ru-RU" dirty="0" smtClean="0"/>
            <a:t> (нарушение письма)</a:t>
          </a:r>
          <a:endParaRPr lang="ru-RU" dirty="0"/>
        </a:p>
      </dgm:t>
    </dgm:pt>
    <dgm:pt modelId="{80161B18-B702-45BA-B6AE-ECBDEC7D81A7}" type="parTrans" cxnId="{DE587581-6B45-4BA2-A230-79D9A8D6282D}">
      <dgm:prSet/>
      <dgm:spPr/>
      <dgm:t>
        <a:bodyPr/>
        <a:lstStyle/>
        <a:p>
          <a:endParaRPr lang="ru-RU"/>
        </a:p>
      </dgm:t>
    </dgm:pt>
    <dgm:pt modelId="{3DFF264B-6BDE-4E27-8AEF-E83E9F2658B2}" type="sibTrans" cxnId="{DE587581-6B45-4BA2-A230-79D9A8D6282D}">
      <dgm:prSet/>
      <dgm:spPr/>
      <dgm:t>
        <a:bodyPr/>
        <a:lstStyle/>
        <a:p>
          <a:endParaRPr lang="ru-RU"/>
        </a:p>
      </dgm:t>
    </dgm:pt>
    <dgm:pt modelId="{6DB8BAEC-7820-41D5-BA55-D179A7F1B35C}" type="pres">
      <dgm:prSet presAssocID="{0F9714DF-94DE-413F-A869-06AE298BEEF4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725BEFAC-18B3-4ADA-8A76-C68E819AEB58}" type="pres">
      <dgm:prSet presAssocID="{C399D17B-6681-418C-9F72-93CE227B843C}" presName="picture_1" presStyleLbl="bgImgPlace1" presStyleIdx="0" presStyleCnt="1"/>
      <dgm:spPr/>
      <dgm:t>
        <a:bodyPr/>
        <a:lstStyle/>
        <a:p>
          <a:endParaRPr lang="ru-RU"/>
        </a:p>
      </dgm:t>
    </dgm:pt>
    <dgm:pt modelId="{C77B0EAE-E263-4774-93A4-BA405CE62073}" type="pres">
      <dgm:prSet presAssocID="{5BBEAD35-D557-490E-8F6C-3C786D4AB933}" presName="text_1" presStyleLbl="node1" presStyleIdx="0" presStyleCnt="0" custLinFactNeighborX="3135" custLinFactNeighborY="-55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7F1EC-C619-4498-9C96-3495BBC51FF2}" type="pres">
      <dgm:prSet presAssocID="{0F9714DF-94DE-413F-A869-06AE298BEEF4}" presName="linV" presStyleCnt="0"/>
      <dgm:spPr/>
    </dgm:pt>
    <dgm:pt modelId="{19C65A42-2275-49D2-ADBB-DEFE41D0F7FF}" type="pres">
      <dgm:prSet presAssocID="{7ADA558D-4E53-4949-AADB-E3459B3470F2}" presName="pair" presStyleCnt="0"/>
      <dgm:spPr/>
    </dgm:pt>
    <dgm:pt modelId="{73813ED0-79ED-44FC-AD3A-459E9379FA29}" type="pres">
      <dgm:prSet presAssocID="{7ADA558D-4E53-4949-AADB-E3459B3470F2}" presName="spaceH" presStyleLbl="node1" presStyleIdx="0" presStyleCnt="0"/>
      <dgm:spPr/>
    </dgm:pt>
    <dgm:pt modelId="{C8DB3BCA-B363-475C-A308-A29C6C798168}" type="pres">
      <dgm:prSet presAssocID="{7ADA558D-4E53-4949-AADB-E3459B3470F2}" presName="desPictures" presStyleLbl="alignImgPlace1" presStyleIdx="0" presStyleCnt="4"/>
      <dgm:spPr/>
    </dgm:pt>
    <dgm:pt modelId="{E6E4AB7B-D40E-4142-A4B7-A3A3E07E6D38}" type="pres">
      <dgm:prSet presAssocID="{7ADA558D-4E53-4949-AADB-E3459B3470F2}" presName="desTextWrapper" presStyleCnt="0"/>
      <dgm:spPr/>
    </dgm:pt>
    <dgm:pt modelId="{0A9846C3-8C88-468B-A413-754B8A61AE85}" type="pres">
      <dgm:prSet presAssocID="{7ADA558D-4E53-4949-AADB-E3459B3470F2}" presName="des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121E1-5290-4749-9888-E4A6BA3DBEF3}" type="pres">
      <dgm:prSet presAssocID="{CB064084-0D4B-47D9-BF1E-DCA03CE05994}" presName="spaceV" presStyleCnt="0"/>
      <dgm:spPr/>
    </dgm:pt>
    <dgm:pt modelId="{F69B3DE3-98D4-478F-B581-29692EEB2375}" type="pres">
      <dgm:prSet presAssocID="{B7B39563-4F3A-4A71-B661-17675B1B7155}" presName="pair" presStyleCnt="0"/>
      <dgm:spPr/>
    </dgm:pt>
    <dgm:pt modelId="{B6BD7F10-2562-4694-8FD8-AF880AF48966}" type="pres">
      <dgm:prSet presAssocID="{B7B39563-4F3A-4A71-B661-17675B1B7155}" presName="spaceH" presStyleLbl="node1" presStyleIdx="0" presStyleCnt="0"/>
      <dgm:spPr/>
    </dgm:pt>
    <dgm:pt modelId="{78383D53-7878-4BD0-BFBE-38F4D4452B7F}" type="pres">
      <dgm:prSet presAssocID="{B7B39563-4F3A-4A71-B661-17675B1B7155}" presName="desPictures" presStyleLbl="alignImgPlace1" presStyleIdx="1" presStyleCnt="4"/>
      <dgm:spPr/>
    </dgm:pt>
    <dgm:pt modelId="{BC944617-4BCF-4AF1-B032-04452D16B1C7}" type="pres">
      <dgm:prSet presAssocID="{B7B39563-4F3A-4A71-B661-17675B1B7155}" presName="desTextWrapper" presStyleCnt="0"/>
      <dgm:spPr/>
    </dgm:pt>
    <dgm:pt modelId="{62CA5589-4530-4AB1-BC0D-8FC3BCEDCABA}" type="pres">
      <dgm:prSet presAssocID="{B7B39563-4F3A-4A71-B661-17675B1B7155}" presName="des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38FD1-F00A-4D79-A3BC-5671C1E4CC44}" type="pres">
      <dgm:prSet presAssocID="{B698A861-4EC0-4A0A-9279-08F15A2E68DD}" presName="spaceV" presStyleCnt="0"/>
      <dgm:spPr/>
    </dgm:pt>
    <dgm:pt modelId="{E31EBD95-7CA3-4A2B-9E4A-73637C23B65C}" type="pres">
      <dgm:prSet presAssocID="{A61FDD77-912D-4AAB-A286-04A6FAD37FA2}" presName="pair" presStyleCnt="0"/>
      <dgm:spPr/>
    </dgm:pt>
    <dgm:pt modelId="{958244CD-6762-41AE-9D74-D302281C83FE}" type="pres">
      <dgm:prSet presAssocID="{A61FDD77-912D-4AAB-A286-04A6FAD37FA2}" presName="spaceH" presStyleLbl="node1" presStyleIdx="0" presStyleCnt="0"/>
      <dgm:spPr/>
    </dgm:pt>
    <dgm:pt modelId="{3B2D027E-3038-44C7-88A0-282466C8DE9E}" type="pres">
      <dgm:prSet presAssocID="{A61FDD77-912D-4AAB-A286-04A6FAD37FA2}" presName="desPictures" presStyleLbl="alignImgPlace1" presStyleIdx="2" presStyleCnt="4"/>
      <dgm:spPr/>
      <dgm:t>
        <a:bodyPr/>
        <a:lstStyle/>
        <a:p>
          <a:endParaRPr lang="ru-RU"/>
        </a:p>
      </dgm:t>
    </dgm:pt>
    <dgm:pt modelId="{2E75F5F5-E83B-457F-96E7-3483568A2437}" type="pres">
      <dgm:prSet presAssocID="{A61FDD77-912D-4AAB-A286-04A6FAD37FA2}" presName="desTextWrapper" presStyleCnt="0"/>
      <dgm:spPr/>
    </dgm:pt>
    <dgm:pt modelId="{E6B745F2-B942-4EA3-9AA2-3DE9E03B0032}" type="pres">
      <dgm:prSet presAssocID="{A61FDD77-912D-4AAB-A286-04A6FAD37FA2}" presName="des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6A61C-C665-4E2B-B8D6-9D73C934132C}" type="pres">
      <dgm:prSet presAssocID="{70C1D20E-6660-4B18-AD5A-6B817BBC16BD}" presName="spaceV" presStyleCnt="0"/>
      <dgm:spPr/>
    </dgm:pt>
    <dgm:pt modelId="{251EEFB5-3FDA-4829-81AB-30B3A7A7C51C}" type="pres">
      <dgm:prSet presAssocID="{478312C3-4307-4783-8FD1-377B35320423}" presName="pair" presStyleCnt="0"/>
      <dgm:spPr/>
    </dgm:pt>
    <dgm:pt modelId="{64A741F4-87AA-4192-A175-46D00FBA3212}" type="pres">
      <dgm:prSet presAssocID="{478312C3-4307-4783-8FD1-377B35320423}" presName="spaceH" presStyleLbl="node1" presStyleIdx="0" presStyleCnt="0"/>
      <dgm:spPr/>
    </dgm:pt>
    <dgm:pt modelId="{C15723E3-F914-411E-B327-FDA25E01170F}" type="pres">
      <dgm:prSet presAssocID="{478312C3-4307-4783-8FD1-377B35320423}" presName="desPictures" presStyleLbl="alignImgPlace1" presStyleIdx="3" presStyleCnt="4"/>
      <dgm:spPr/>
    </dgm:pt>
    <dgm:pt modelId="{C3A92063-29D9-4D46-BDF6-3395BEFC7A14}" type="pres">
      <dgm:prSet presAssocID="{478312C3-4307-4783-8FD1-377B35320423}" presName="desTextWrapper" presStyleCnt="0"/>
      <dgm:spPr/>
    </dgm:pt>
    <dgm:pt modelId="{72CFB5BD-826F-419B-8056-9AC58BED56CA}" type="pres">
      <dgm:prSet presAssocID="{478312C3-4307-4783-8FD1-377B35320423}" presName="des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2454E-3A80-4499-86FE-7FDE937932A2}" type="pres">
      <dgm:prSet presAssocID="{0F9714DF-94DE-413F-A869-06AE298BEEF4}" presName="maxNode" presStyleCnt="0"/>
      <dgm:spPr/>
    </dgm:pt>
    <dgm:pt modelId="{A139CD92-D07B-449E-BAC7-4F87A202415B}" type="pres">
      <dgm:prSet presAssocID="{0F9714DF-94DE-413F-A869-06AE298BEEF4}" presName="Name33" presStyleCnt="0"/>
      <dgm:spPr/>
    </dgm:pt>
  </dgm:ptLst>
  <dgm:cxnLst>
    <dgm:cxn modelId="{B3044F08-8ADB-40A8-99EB-E95619B4FC07}" type="presOf" srcId="{5BBEAD35-D557-490E-8F6C-3C786D4AB933}" destId="{C77B0EAE-E263-4774-93A4-BA405CE62073}" srcOrd="0" destOrd="0" presId="urn:microsoft.com/office/officeart/2008/layout/AccentedPicture"/>
    <dgm:cxn modelId="{CCAC3D2F-A8E6-4F67-897A-D64CCA18F2D0}" type="presOf" srcId="{0F9714DF-94DE-413F-A869-06AE298BEEF4}" destId="{6DB8BAEC-7820-41D5-BA55-D179A7F1B35C}" srcOrd="0" destOrd="0" presId="urn:microsoft.com/office/officeart/2008/layout/AccentedPicture"/>
    <dgm:cxn modelId="{F0D00272-CD49-4B97-87D8-D42B28C76F83}" type="presOf" srcId="{A61FDD77-912D-4AAB-A286-04A6FAD37FA2}" destId="{E6B745F2-B942-4EA3-9AA2-3DE9E03B0032}" srcOrd="0" destOrd="0" presId="urn:microsoft.com/office/officeart/2008/layout/AccentedPicture"/>
    <dgm:cxn modelId="{C187E47E-F2F2-484F-8794-8C812462AAB0}" type="presOf" srcId="{C399D17B-6681-418C-9F72-93CE227B843C}" destId="{725BEFAC-18B3-4ADA-8A76-C68E819AEB58}" srcOrd="0" destOrd="0" presId="urn:microsoft.com/office/officeart/2008/layout/AccentedPicture"/>
    <dgm:cxn modelId="{9189F26C-2174-4DE8-BF1F-64E4C96C3935}" type="presOf" srcId="{B7B39563-4F3A-4A71-B661-17675B1B7155}" destId="{62CA5589-4530-4AB1-BC0D-8FC3BCEDCABA}" srcOrd="0" destOrd="0" presId="urn:microsoft.com/office/officeart/2008/layout/AccentedPicture"/>
    <dgm:cxn modelId="{CB3F3A65-5F58-4AE2-BEAF-89EB630BAE7D}" srcId="{0F9714DF-94DE-413F-A869-06AE298BEEF4}" destId="{5BBEAD35-D557-490E-8F6C-3C786D4AB933}" srcOrd="0" destOrd="0" parTransId="{F000A7EE-B6B3-4FB0-B514-D3A643B72E9F}" sibTransId="{C399D17B-6681-418C-9F72-93CE227B843C}"/>
    <dgm:cxn modelId="{B06CD9BF-74F1-4A15-BFB3-A0C566F4B362}" type="presOf" srcId="{478312C3-4307-4783-8FD1-377B35320423}" destId="{72CFB5BD-826F-419B-8056-9AC58BED56CA}" srcOrd="0" destOrd="0" presId="urn:microsoft.com/office/officeart/2008/layout/AccentedPicture"/>
    <dgm:cxn modelId="{5D2CDBC4-5D4F-4C5E-A4BB-C24F533F3B89}" srcId="{0F9714DF-94DE-413F-A869-06AE298BEEF4}" destId="{B7B39563-4F3A-4A71-B661-17675B1B7155}" srcOrd="2" destOrd="0" parTransId="{623723C6-599A-4E9B-A96A-C3D5791DC3CC}" sibTransId="{B698A861-4EC0-4A0A-9279-08F15A2E68DD}"/>
    <dgm:cxn modelId="{4948612F-829A-4923-AD0D-BE58C90F4026}" srcId="{0F9714DF-94DE-413F-A869-06AE298BEEF4}" destId="{A61FDD77-912D-4AAB-A286-04A6FAD37FA2}" srcOrd="3" destOrd="0" parTransId="{DA60F7F8-C609-4303-909F-8F2735577239}" sibTransId="{70C1D20E-6660-4B18-AD5A-6B817BBC16BD}"/>
    <dgm:cxn modelId="{99F372C1-8A06-4BC9-B509-3AE282ED22AE}" type="presOf" srcId="{7ADA558D-4E53-4949-AADB-E3459B3470F2}" destId="{0A9846C3-8C88-468B-A413-754B8A61AE85}" srcOrd="0" destOrd="0" presId="urn:microsoft.com/office/officeart/2008/layout/AccentedPicture"/>
    <dgm:cxn modelId="{DE587581-6B45-4BA2-A230-79D9A8D6282D}" srcId="{0F9714DF-94DE-413F-A869-06AE298BEEF4}" destId="{478312C3-4307-4783-8FD1-377B35320423}" srcOrd="4" destOrd="0" parTransId="{80161B18-B702-45BA-B6AE-ECBDEC7D81A7}" sibTransId="{3DFF264B-6BDE-4E27-8AEF-E83E9F2658B2}"/>
    <dgm:cxn modelId="{A3AEE7BE-EC2D-4D85-AA7B-BF86B7F9FE3D}" srcId="{0F9714DF-94DE-413F-A869-06AE298BEEF4}" destId="{7ADA558D-4E53-4949-AADB-E3459B3470F2}" srcOrd="1" destOrd="0" parTransId="{C97AF849-B444-4090-99DA-7B235CA129A6}" sibTransId="{CB064084-0D4B-47D9-BF1E-DCA03CE05994}"/>
    <dgm:cxn modelId="{2786BDDA-DCA6-4F9C-BB7C-055FF2FC6891}" type="presParOf" srcId="{6DB8BAEC-7820-41D5-BA55-D179A7F1B35C}" destId="{725BEFAC-18B3-4ADA-8A76-C68E819AEB58}" srcOrd="0" destOrd="0" presId="urn:microsoft.com/office/officeart/2008/layout/AccentedPicture"/>
    <dgm:cxn modelId="{2A27A565-F2F8-4C03-95E0-17F6066D61A2}" type="presParOf" srcId="{6DB8BAEC-7820-41D5-BA55-D179A7F1B35C}" destId="{C77B0EAE-E263-4774-93A4-BA405CE62073}" srcOrd="1" destOrd="0" presId="urn:microsoft.com/office/officeart/2008/layout/AccentedPicture"/>
    <dgm:cxn modelId="{FE1964E8-6091-4697-8C41-5003612DEB3F}" type="presParOf" srcId="{6DB8BAEC-7820-41D5-BA55-D179A7F1B35C}" destId="{E187F1EC-C619-4498-9C96-3495BBC51FF2}" srcOrd="2" destOrd="0" presId="urn:microsoft.com/office/officeart/2008/layout/AccentedPicture"/>
    <dgm:cxn modelId="{6CEB37F9-9C54-444C-A7BB-F4F489EDEDD1}" type="presParOf" srcId="{E187F1EC-C619-4498-9C96-3495BBC51FF2}" destId="{19C65A42-2275-49D2-ADBB-DEFE41D0F7FF}" srcOrd="0" destOrd="0" presId="urn:microsoft.com/office/officeart/2008/layout/AccentedPicture"/>
    <dgm:cxn modelId="{0D067D06-153C-4B60-BE10-7DF7D26E4A5E}" type="presParOf" srcId="{19C65A42-2275-49D2-ADBB-DEFE41D0F7FF}" destId="{73813ED0-79ED-44FC-AD3A-459E9379FA29}" srcOrd="0" destOrd="0" presId="urn:microsoft.com/office/officeart/2008/layout/AccentedPicture"/>
    <dgm:cxn modelId="{434E746E-778C-4386-89A1-B50E371B992F}" type="presParOf" srcId="{19C65A42-2275-49D2-ADBB-DEFE41D0F7FF}" destId="{C8DB3BCA-B363-475C-A308-A29C6C798168}" srcOrd="1" destOrd="0" presId="urn:microsoft.com/office/officeart/2008/layout/AccentedPicture"/>
    <dgm:cxn modelId="{402BD2A1-351F-4E21-9336-5CED882613ED}" type="presParOf" srcId="{19C65A42-2275-49D2-ADBB-DEFE41D0F7FF}" destId="{E6E4AB7B-D40E-4142-A4B7-A3A3E07E6D38}" srcOrd="2" destOrd="0" presId="urn:microsoft.com/office/officeart/2008/layout/AccentedPicture"/>
    <dgm:cxn modelId="{4F8194B9-84C5-4F37-AD73-97E965EDC7EE}" type="presParOf" srcId="{E6E4AB7B-D40E-4142-A4B7-A3A3E07E6D38}" destId="{0A9846C3-8C88-468B-A413-754B8A61AE85}" srcOrd="0" destOrd="0" presId="urn:microsoft.com/office/officeart/2008/layout/AccentedPicture"/>
    <dgm:cxn modelId="{5C31F194-4956-45B8-A92D-F87759D123F7}" type="presParOf" srcId="{E187F1EC-C619-4498-9C96-3495BBC51FF2}" destId="{4EE121E1-5290-4749-9888-E4A6BA3DBEF3}" srcOrd="1" destOrd="0" presId="urn:microsoft.com/office/officeart/2008/layout/AccentedPicture"/>
    <dgm:cxn modelId="{5AD38334-89B5-466B-A8E8-799C950373F2}" type="presParOf" srcId="{E187F1EC-C619-4498-9C96-3495BBC51FF2}" destId="{F69B3DE3-98D4-478F-B581-29692EEB2375}" srcOrd="2" destOrd="0" presId="urn:microsoft.com/office/officeart/2008/layout/AccentedPicture"/>
    <dgm:cxn modelId="{DDBA0902-65B8-4C81-97DC-20BA613E73AC}" type="presParOf" srcId="{F69B3DE3-98D4-478F-B581-29692EEB2375}" destId="{B6BD7F10-2562-4694-8FD8-AF880AF48966}" srcOrd="0" destOrd="0" presId="urn:microsoft.com/office/officeart/2008/layout/AccentedPicture"/>
    <dgm:cxn modelId="{4735F5D6-4131-46F4-9812-28C1A72AB23E}" type="presParOf" srcId="{F69B3DE3-98D4-478F-B581-29692EEB2375}" destId="{78383D53-7878-4BD0-BFBE-38F4D4452B7F}" srcOrd="1" destOrd="0" presId="urn:microsoft.com/office/officeart/2008/layout/AccentedPicture"/>
    <dgm:cxn modelId="{5A80DC96-7FBD-4020-8F6F-1ED76EA28005}" type="presParOf" srcId="{F69B3DE3-98D4-478F-B581-29692EEB2375}" destId="{BC944617-4BCF-4AF1-B032-04452D16B1C7}" srcOrd="2" destOrd="0" presId="urn:microsoft.com/office/officeart/2008/layout/AccentedPicture"/>
    <dgm:cxn modelId="{751BE89A-2035-42D5-9455-09E974EB8E2F}" type="presParOf" srcId="{BC944617-4BCF-4AF1-B032-04452D16B1C7}" destId="{62CA5589-4530-4AB1-BC0D-8FC3BCEDCABA}" srcOrd="0" destOrd="0" presId="urn:microsoft.com/office/officeart/2008/layout/AccentedPicture"/>
    <dgm:cxn modelId="{BB92CB5F-CC93-456B-8F15-82A4CFF0BF28}" type="presParOf" srcId="{E187F1EC-C619-4498-9C96-3495BBC51FF2}" destId="{D8038FD1-F00A-4D79-A3BC-5671C1E4CC44}" srcOrd="3" destOrd="0" presId="urn:microsoft.com/office/officeart/2008/layout/AccentedPicture"/>
    <dgm:cxn modelId="{4AD38688-F9BD-4826-9D37-3574EB41E1D3}" type="presParOf" srcId="{E187F1EC-C619-4498-9C96-3495BBC51FF2}" destId="{E31EBD95-7CA3-4A2B-9E4A-73637C23B65C}" srcOrd="4" destOrd="0" presId="urn:microsoft.com/office/officeart/2008/layout/AccentedPicture"/>
    <dgm:cxn modelId="{2BA6E3AE-6BB8-452B-AC6A-B49AED5318A5}" type="presParOf" srcId="{E31EBD95-7CA3-4A2B-9E4A-73637C23B65C}" destId="{958244CD-6762-41AE-9D74-D302281C83FE}" srcOrd="0" destOrd="0" presId="urn:microsoft.com/office/officeart/2008/layout/AccentedPicture"/>
    <dgm:cxn modelId="{4C6CE6D6-C190-4ABC-BA97-882E3EE21D96}" type="presParOf" srcId="{E31EBD95-7CA3-4A2B-9E4A-73637C23B65C}" destId="{3B2D027E-3038-44C7-88A0-282466C8DE9E}" srcOrd="1" destOrd="0" presId="urn:microsoft.com/office/officeart/2008/layout/AccentedPicture"/>
    <dgm:cxn modelId="{0459C1AB-8D37-44AB-94A7-6B2E6BDFF516}" type="presParOf" srcId="{E31EBD95-7CA3-4A2B-9E4A-73637C23B65C}" destId="{2E75F5F5-E83B-457F-96E7-3483568A2437}" srcOrd="2" destOrd="0" presId="urn:microsoft.com/office/officeart/2008/layout/AccentedPicture"/>
    <dgm:cxn modelId="{99324F42-FDCE-4E97-BECF-7F71D824535B}" type="presParOf" srcId="{2E75F5F5-E83B-457F-96E7-3483568A2437}" destId="{E6B745F2-B942-4EA3-9AA2-3DE9E03B0032}" srcOrd="0" destOrd="0" presId="urn:microsoft.com/office/officeart/2008/layout/AccentedPicture"/>
    <dgm:cxn modelId="{BA5982FA-AD47-4893-8094-724FD130C7F3}" type="presParOf" srcId="{E187F1EC-C619-4498-9C96-3495BBC51FF2}" destId="{0916A61C-C665-4E2B-B8D6-9D73C934132C}" srcOrd="5" destOrd="0" presId="urn:microsoft.com/office/officeart/2008/layout/AccentedPicture"/>
    <dgm:cxn modelId="{A66C9E16-FBD8-4519-8006-46ADACAED2A6}" type="presParOf" srcId="{E187F1EC-C619-4498-9C96-3495BBC51FF2}" destId="{251EEFB5-3FDA-4829-81AB-30B3A7A7C51C}" srcOrd="6" destOrd="0" presId="urn:microsoft.com/office/officeart/2008/layout/AccentedPicture"/>
    <dgm:cxn modelId="{FBA455CE-980D-4B30-97E8-7AF248DD90B5}" type="presParOf" srcId="{251EEFB5-3FDA-4829-81AB-30B3A7A7C51C}" destId="{64A741F4-87AA-4192-A175-46D00FBA3212}" srcOrd="0" destOrd="0" presId="urn:microsoft.com/office/officeart/2008/layout/AccentedPicture"/>
    <dgm:cxn modelId="{13784543-2351-4316-AD77-A549CF28E32B}" type="presParOf" srcId="{251EEFB5-3FDA-4829-81AB-30B3A7A7C51C}" destId="{C15723E3-F914-411E-B327-FDA25E01170F}" srcOrd="1" destOrd="0" presId="urn:microsoft.com/office/officeart/2008/layout/AccentedPicture"/>
    <dgm:cxn modelId="{94EE31FC-B1F9-44FF-A25A-8E2D012DE9C8}" type="presParOf" srcId="{251EEFB5-3FDA-4829-81AB-30B3A7A7C51C}" destId="{C3A92063-29D9-4D46-BDF6-3395BEFC7A14}" srcOrd="2" destOrd="0" presId="urn:microsoft.com/office/officeart/2008/layout/AccentedPicture"/>
    <dgm:cxn modelId="{1CED176A-2A41-49AE-AAC2-FD7CBEE0D37B}" type="presParOf" srcId="{C3A92063-29D9-4D46-BDF6-3395BEFC7A14}" destId="{72CFB5BD-826F-419B-8056-9AC58BED56CA}" srcOrd="0" destOrd="0" presId="urn:microsoft.com/office/officeart/2008/layout/AccentedPicture"/>
    <dgm:cxn modelId="{FECA9821-8CDB-476D-BE26-10F78654B72C}" type="presParOf" srcId="{6DB8BAEC-7820-41D5-BA55-D179A7F1B35C}" destId="{3C42454E-3A80-4499-86FE-7FDE937932A2}" srcOrd="3" destOrd="0" presId="urn:microsoft.com/office/officeart/2008/layout/AccentedPicture"/>
    <dgm:cxn modelId="{653D1611-9219-4D2E-938B-56807E8D479E}" type="presParOf" srcId="{3C42454E-3A80-4499-86FE-7FDE937932A2}" destId="{A139CD92-D07B-449E-BAC7-4F87A202415B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0B431-34F5-4296-9B2F-BD666B245C7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5F6826-7DFB-41A0-B606-E43BBF06654D}">
      <dgm:prSet custT="1"/>
      <dgm:spPr/>
      <dgm:t>
        <a:bodyPr/>
        <a:lstStyle/>
        <a:p>
          <a:r>
            <a:rPr lang="ru-RU" sz="2400" b="1" dirty="0" smtClean="0">
              <a:latin typeface="+mj-lt"/>
            </a:rPr>
            <a:t>Возраст детей: 5-7 лет. Состав группы: 15 детей. </a:t>
          </a:r>
          <a:endParaRPr lang="ru-RU" sz="2400" b="1" dirty="0">
            <a:latin typeface="+mj-lt"/>
          </a:endParaRPr>
        </a:p>
      </dgm:t>
    </dgm:pt>
    <dgm:pt modelId="{76C70173-BF03-4995-977E-084C26642676}" type="parTrans" cxnId="{FF9CACFF-56CE-4175-A87C-10064E44602E}">
      <dgm:prSet/>
      <dgm:spPr/>
      <dgm:t>
        <a:bodyPr/>
        <a:lstStyle/>
        <a:p>
          <a:endParaRPr lang="ru-RU"/>
        </a:p>
      </dgm:t>
    </dgm:pt>
    <dgm:pt modelId="{9A39EE70-015B-478B-A6F0-409CF89A58C5}" type="sibTrans" cxnId="{FF9CACFF-56CE-4175-A87C-10064E44602E}">
      <dgm:prSet/>
      <dgm:spPr/>
      <dgm:t>
        <a:bodyPr/>
        <a:lstStyle/>
        <a:p>
          <a:endParaRPr lang="ru-RU"/>
        </a:p>
      </dgm:t>
    </dgm:pt>
    <dgm:pt modelId="{4C82C4D6-9E73-42E7-A497-9397CC4017A4}">
      <dgm:prSet custT="1"/>
      <dgm:spPr/>
      <dgm:t>
        <a:bodyPr/>
        <a:lstStyle/>
        <a:p>
          <a:r>
            <a:rPr lang="ru-RU" sz="2400" b="1" dirty="0" smtClean="0">
              <a:latin typeface="+mj-lt"/>
            </a:rPr>
            <a:t>Продолжительность реализации программы: 2 года. </a:t>
          </a:r>
          <a:endParaRPr lang="ru-RU" sz="2400" b="1" dirty="0">
            <a:latin typeface="+mj-lt"/>
          </a:endParaRPr>
        </a:p>
      </dgm:t>
    </dgm:pt>
    <dgm:pt modelId="{605351AC-CFF3-4B76-8A17-7718FABE8702}" type="parTrans" cxnId="{A2500223-C986-4C9A-8F5F-66642A0C8EC7}">
      <dgm:prSet/>
      <dgm:spPr/>
      <dgm:t>
        <a:bodyPr/>
        <a:lstStyle/>
        <a:p>
          <a:endParaRPr lang="ru-RU"/>
        </a:p>
      </dgm:t>
    </dgm:pt>
    <dgm:pt modelId="{AE3CA09F-9FD2-4F52-9624-CF4500F908D1}" type="sibTrans" cxnId="{A2500223-C986-4C9A-8F5F-66642A0C8EC7}">
      <dgm:prSet/>
      <dgm:spPr/>
      <dgm:t>
        <a:bodyPr/>
        <a:lstStyle/>
        <a:p>
          <a:endParaRPr lang="ru-RU"/>
        </a:p>
      </dgm:t>
    </dgm:pt>
    <dgm:pt modelId="{187684EF-45B6-4E7E-BCE5-14AA5C7EC19F}">
      <dgm:prSet custT="1"/>
      <dgm:spPr/>
      <dgm:t>
        <a:bodyPr/>
        <a:lstStyle/>
        <a:p>
          <a:r>
            <a:rPr lang="ru-RU" sz="2400" b="1" dirty="0" smtClean="0">
              <a:latin typeface="+mj-lt"/>
            </a:rPr>
            <a:t>Режим занятий: занятия проводятся по расписанию, утвержденному заведующим ДОУ.</a:t>
          </a:r>
          <a:endParaRPr lang="ru-RU" sz="2400" b="1" dirty="0">
            <a:latin typeface="+mj-lt"/>
          </a:endParaRPr>
        </a:p>
      </dgm:t>
    </dgm:pt>
    <dgm:pt modelId="{841C0570-73DF-40C3-8DDB-B055938E6574}" type="parTrans" cxnId="{60C13C61-6441-4691-9A61-6059EF2B2333}">
      <dgm:prSet/>
      <dgm:spPr/>
      <dgm:t>
        <a:bodyPr/>
        <a:lstStyle/>
        <a:p>
          <a:endParaRPr lang="ru-RU"/>
        </a:p>
      </dgm:t>
    </dgm:pt>
    <dgm:pt modelId="{0A847D83-1FB4-4342-9F7E-B342B45F50D3}" type="sibTrans" cxnId="{60C13C61-6441-4691-9A61-6059EF2B2333}">
      <dgm:prSet/>
      <dgm:spPr/>
      <dgm:t>
        <a:bodyPr/>
        <a:lstStyle/>
        <a:p>
          <a:endParaRPr lang="ru-RU"/>
        </a:p>
      </dgm:t>
    </dgm:pt>
    <dgm:pt modelId="{8D2A4258-7156-493E-BB06-C58923EEAE58}">
      <dgm:prSet custT="1"/>
      <dgm:spPr/>
      <dgm:t>
        <a:bodyPr/>
        <a:lstStyle/>
        <a:p>
          <a:r>
            <a:rPr lang="ru-RU" sz="2400" b="1" dirty="0" smtClean="0">
              <a:latin typeface="+mj-lt"/>
            </a:rPr>
            <a:t>Количество занятий: групповое - 2 раза в неделю, во вторую половину дня. </a:t>
          </a:r>
          <a:endParaRPr lang="ru-RU" sz="2400" b="1" dirty="0">
            <a:latin typeface="+mj-lt"/>
          </a:endParaRPr>
        </a:p>
      </dgm:t>
    </dgm:pt>
    <dgm:pt modelId="{BAD82FC0-90EB-42F4-9CC2-33DE091AC5D8}" type="parTrans" cxnId="{512D5776-3ED2-4345-B0BB-E44C63B2AF52}">
      <dgm:prSet/>
      <dgm:spPr/>
      <dgm:t>
        <a:bodyPr/>
        <a:lstStyle/>
        <a:p>
          <a:endParaRPr lang="ru-RU"/>
        </a:p>
      </dgm:t>
    </dgm:pt>
    <dgm:pt modelId="{1E4FC293-952C-4A3F-9DC3-C6EFB44D8C39}" type="sibTrans" cxnId="{512D5776-3ED2-4345-B0BB-E44C63B2AF52}">
      <dgm:prSet/>
      <dgm:spPr/>
      <dgm:t>
        <a:bodyPr/>
        <a:lstStyle/>
        <a:p>
          <a:endParaRPr lang="ru-RU"/>
        </a:p>
      </dgm:t>
    </dgm:pt>
    <dgm:pt modelId="{DC411895-78A6-4D01-B66B-E6BE98C30251}">
      <dgm:prSet custT="1"/>
      <dgm:spPr/>
      <dgm:t>
        <a:bodyPr/>
        <a:lstStyle/>
        <a:p>
          <a:r>
            <a:rPr lang="ru-RU" sz="2400" b="1" dirty="0" smtClean="0">
              <a:latin typeface="+mj-lt"/>
            </a:rPr>
            <a:t>Количество часов, отведённых на освоение обучающимися учебного плана в неделю составляет: </a:t>
          </a:r>
        </a:p>
        <a:p>
          <a:r>
            <a:rPr lang="ru-RU" sz="2400" b="1" dirty="0" smtClean="0">
              <a:latin typeface="+mj-lt"/>
            </a:rPr>
            <a:t>- Дети от 5 до 6 лет – 50 минут</a:t>
          </a:r>
        </a:p>
        <a:p>
          <a:r>
            <a:rPr lang="ru-RU" sz="2400" b="1" dirty="0" smtClean="0">
              <a:latin typeface="+mj-lt"/>
            </a:rPr>
            <a:t>- Дети от 6 до 7лет – 60 минут</a:t>
          </a:r>
          <a:endParaRPr lang="ru-RU" sz="2400" b="1" dirty="0">
            <a:latin typeface="+mj-lt"/>
          </a:endParaRPr>
        </a:p>
      </dgm:t>
    </dgm:pt>
    <dgm:pt modelId="{E8883906-1046-4968-8894-5A0DF3FAAC3B}" type="parTrans" cxnId="{F9869544-9079-49B7-898D-86A22049B560}">
      <dgm:prSet/>
      <dgm:spPr/>
      <dgm:t>
        <a:bodyPr/>
        <a:lstStyle/>
        <a:p>
          <a:endParaRPr lang="ru-RU"/>
        </a:p>
      </dgm:t>
    </dgm:pt>
    <dgm:pt modelId="{98B20E05-ED8B-4FC2-BC7D-9D2C51B6DB48}" type="sibTrans" cxnId="{F9869544-9079-49B7-898D-86A22049B560}">
      <dgm:prSet/>
      <dgm:spPr/>
      <dgm:t>
        <a:bodyPr/>
        <a:lstStyle/>
        <a:p>
          <a:endParaRPr lang="ru-RU"/>
        </a:p>
      </dgm:t>
    </dgm:pt>
    <dgm:pt modelId="{C98AF801-4162-4B46-A0E2-6A9F0E2D4D27}" type="pres">
      <dgm:prSet presAssocID="{5890B431-34F5-4296-9B2F-BD666B245C7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FA7F8C1-FA72-473F-A6D3-811EE14FA1DC}" type="pres">
      <dgm:prSet presAssocID="{5890B431-34F5-4296-9B2F-BD666B245C79}" presName="pyramid" presStyleLbl="node1" presStyleIdx="0" presStyleCnt="1"/>
      <dgm:spPr>
        <a:solidFill>
          <a:schemeClr val="accent1">
            <a:lumMod val="40000"/>
            <a:lumOff val="60000"/>
          </a:schemeClr>
        </a:solidFill>
      </dgm:spPr>
    </dgm:pt>
    <dgm:pt modelId="{31EEFB16-1A01-4D01-8E2E-FAF5890500B6}" type="pres">
      <dgm:prSet presAssocID="{5890B431-34F5-4296-9B2F-BD666B245C79}" presName="theList" presStyleCnt="0"/>
      <dgm:spPr/>
    </dgm:pt>
    <dgm:pt modelId="{945AC272-70AD-43FF-A15E-04C0E9A3E81C}" type="pres">
      <dgm:prSet presAssocID="{1B5F6826-7DFB-41A0-B606-E43BBF06654D}" presName="aNode" presStyleLbl="fgAcc1" presStyleIdx="0" presStyleCnt="5" custScaleX="137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86CA4-160F-4969-B610-C9506C9D33F7}" type="pres">
      <dgm:prSet presAssocID="{1B5F6826-7DFB-41A0-B606-E43BBF06654D}" presName="aSpace" presStyleCnt="0"/>
      <dgm:spPr/>
    </dgm:pt>
    <dgm:pt modelId="{A271C0BE-C077-4060-AD27-65EA70B42D0C}" type="pres">
      <dgm:prSet presAssocID="{4C82C4D6-9E73-42E7-A497-9397CC4017A4}" presName="aNode" presStyleLbl="fgAcc1" presStyleIdx="1" presStyleCnt="5" custScaleX="140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C9788-6681-4C9A-863C-27C260A6FD5B}" type="pres">
      <dgm:prSet presAssocID="{4C82C4D6-9E73-42E7-A497-9397CC4017A4}" presName="aSpace" presStyleCnt="0"/>
      <dgm:spPr/>
    </dgm:pt>
    <dgm:pt modelId="{314855A5-94EF-412C-B6EE-16F021439CDF}" type="pres">
      <dgm:prSet presAssocID="{187684EF-45B6-4E7E-BCE5-14AA5C7EC19F}" presName="aNode" presStyleLbl="fgAcc1" presStyleIdx="2" presStyleCnt="5" custScaleX="141899" custScaleY="173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988BC-BCDD-40AC-B8BF-65ED344E095E}" type="pres">
      <dgm:prSet presAssocID="{187684EF-45B6-4E7E-BCE5-14AA5C7EC19F}" presName="aSpace" presStyleCnt="0"/>
      <dgm:spPr/>
    </dgm:pt>
    <dgm:pt modelId="{E264D86C-9DA0-437C-BAD0-5966A36466AF}" type="pres">
      <dgm:prSet presAssocID="{8D2A4258-7156-493E-BB06-C58923EEAE58}" presName="aNode" presStyleLbl="fgAcc1" presStyleIdx="3" presStyleCnt="5" custScaleX="140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E885A-E686-4F6F-B548-18267E189260}" type="pres">
      <dgm:prSet presAssocID="{8D2A4258-7156-493E-BB06-C58923EEAE58}" presName="aSpace" presStyleCnt="0"/>
      <dgm:spPr/>
    </dgm:pt>
    <dgm:pt modelId="{349ED276-C452-4889-9808-8B9CEA6127C7}" type="pres">
      <dgm:prSet presAssocID="{DC411895-78A6-4D01-B66B-E6BE98C30251}" presName="aNode" presStyleLbl="fgAcc1" presStyleIdx="4" presStyleCnt="5" custScaleX="139671" custScaleY="336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F4B3D-E881-4391-A2F3-256B0A7A9BF6}" type="pres">
      <dgm:prSet presAssocID="{DC411895-78A6-4D01-B66B-E6BE98C30251}" presName="aSpace" presStyleCnt="0"/>
      <dgm:spPr/>
    </dgm:pt>
  </dgm:ptLst>
  <dgm:cxnLst>
    <dgm:cxn modelId="{C5585493-2E14-480C-8404-6527FD42043E}" type="presOf" srcId="{DC411895-78A6-4D01-B66B-E6BE98C30251}" destId="{349ED276-C452-4889-9808-8B9CEA6127C7}" srcOrd="0" destOrd="0" presId="urn:microsoft.com/office/officeart/2005/8/layout/pyramid2"/>
    <dgm:cxn modelId="{F9869544-9079-49B7-898D-86A22049B560}" srcId="{5890B431-34F5-4296-9B2F-BD666B245C79}" destId="{DC411895-78A6-4D01-B66B-E6BE98C30251}" srcOrd="4" destOrd="0" parTransId="{E8883906-1046-4968-8894-5A0DF3FAAC3B}" sibTransId="{98B20E05-ED8B-4FC2-BC7D-9D2C51B6DB48}"/>
    <dgm:cxn modelId="{512D5776-3ED2-4345-B0BB-E44C63B2AF52}" srcId="{5890B431-34F5-4296-9B2F-BD666B245C79}" destId="{8D2A4258-7156-493E-BB06-C58923EEAE58}" srcOrd="3" destOrd="0" parTransId="{BAD82FC0-90EB-42F4-9CC2-33DE091AC5D8}" sibTransId="{1E4FC293-952C-4A3F-9DC3-C6EFB44D8C39}"/>
    <dgm:cxn modelId="{14AA9488-89A4-4DAC-A52D-381FD41B3671}" type="presOf" srcId="{187684EF-45B6-4E7E-BCE5-14AA5C7EC19F}" destId="{314855A5-94EF-412C-B6EE-16F021439CDF}" srcOrd="0" destOrd="0" presId="urn:microsoft.com/office/officeart/2005/8/layout/pyramid2"/>
    <dgm:cxn modelId="{60C13C61-6441-4691-9A61-6059EF2B2333}" srcId="{5890B431-34F5-4296-9B2F-BD666B245C79}" destId="{187684EF-45B6-4E7E-BCE5-14AA5C7EC19F}" srcOrd="2" destOrd="0" parTransId="{841C0570-73DF-40C3-8DDB-B055938E6574}" sibTransId="{0A847D83-1FB4-4342-9F7E-B342B45F50D3}"/>
    <dgm:cxn modelId="{B6851541-9052-45DA-8DBA-30A7130865CC}" type="presOf" srcId="{8D2A4258-7156-493E-BB06-C58923EEAE58}" destId="{E264D86C-9DA0-437C-BAD0-5966A36466AF}" srcOrd="0" destOrd="0" presId="urn:microsoft.com/office/officeart/2005/8/layout/pyramid2"/>
    <dgm:cxn modelId="{A2500223-C986-4C9A-8F5F-66642A0C8EC7}" srcId="{5890B431-34F5-4296-9B2F-BD666B245C79}" destId="{4C82C4D6-9E73-42E7-A497-9397CC4017A4}" srcOrd="1" destOrd="0" parTransId="{605351AC-CFF3-4B76-8A17-7718FABE8702}" sibTransId="{AE3CA09F-9FD2-4F52-9624-CF4500F908D1}"/>
    <dgm:cxn modelId="{0D6C71D6-DB51-43F7-B402-0F5BB0595D97}" type="presOf" srcId="{4C82C4D6-9E73-42E7-A497-9397CC4017A4}" destId="{A271C0BE-C077-4060-AD27-65EA70B42D0C}" srcOrd="0" destOrd="0" presId="urn:microsoft.com/office/officeart/2005/8/layout/pyramid2"/>
    <dgm:cxn modelId="{243EE704-0533-4F37-ADA5-7BE957E80295}" type="presOf" srcId="{5890B431-34F5-4296-9B2F-BD666B245C79}" destId="{C98AF801-4162-4B46-A0E2-6A9F0E2D4D27}" srcOrd="0" destOrd="0" presId="urn:microsoft.com/office/officeart/2005/8/layout/pyramid2"/>
    <dgm:cxn modelId="{FF9CACFF-56CE-4175-A87C-10064E44602E}" srcId="{5890B431-34F5-4296-9B2F-BD666B245C79}" destId="{1B5F6826-7DFB-41A0-B606-E43BBF06654D}" srcOrd="0" destOrd="0" parTransId="{76C70173-BF03-4995-977E-084C26642676}" sibTransId="{9A39EE70-015B-478B-A6F0-409CF89A58C5}"/>
    <dgm:cxn modelId="{840FB98A-E0BA-44E2-BC61-545696B2C792}" type="presOf" srcId="{1B5F6826-7DFB-41A0-B606-E43BBF06654D}" destId="{945AC272-70AD-43FF-A15E-04C0E9A3E81C}" srcOrd="0" destOrd="0" presId="urn:microsoft.com/office/officeart/2005/8/layout/pyramid2"/>
    <dgm:cxn modelId="{DD53D975-BEDB-4113-83CE-D1FB609D48F9}" type="presParOf" srcId="{C98AF801-4162-4B46-A0E2-6A9F0E2D4D27}" destId="{6FA7F8C1-FA72-473F-A6D3-811EE14FA1DC}" srcOrd="0" destOrd="0" presId="urn:microsoft.com/office/officeart/2005/8/layout/pyramid2"/>
    <dgm:cxn modelId="{DD37E4C8-5553-45A7-8B2C-762EBFA25C63}" type="presParOf" srcId="{C98AF801-4162-4B46-A0E2-6A9F0E2D4D27}" destId="{31EEFB16-1A01-4D01-8E2E-FAF5890500B6}" srcOrd="1" destOrd="0" presId="urn:microsoft.com/office/officeart/2005/8/layout/pyramid2"/>
    <dgm:cxn modelId="{8CE95987-D469-47DA-9C21-6B56B05F261A}" type="presParOf" srcId="{31EEFB16-1A01-4D01-8E2E-FAF5890500B6}" destId="{945AC272-70AD-43FF-A15E-04C0E9A3E81C}" srcOrd="0" destOrd="0" presId="urn:microsoft.com/office/officeart/2005/8/layout/pyramid2"/>
    <dgm:cxn modelId="{07DAB296-0814-438A-B6D2-2E8BB09B8F39}" type="presParOf" srcId="{31EEFB16-1A01-4D01-8E2E-FAF5890500B6}" destId="{D5486CA4-160F-4969-B610-C9506C9D33F7}" srcOrd="1" destOrd="0" presId="urn:microsoft.com/office/officeart/2005/8/layout/pyramid2"/>
    <dgm:cxn modelId="{CA5E205F-904C-4C57-9724-8EA3DEE1692D}" type="presParOf" srcId="{31EEFB16-1A01-4D01-8E2E-FAF5890500B6}" destId="{A271C0BE-C077-4060-AD27-65EA70B42D0C}" srcOrd="2" destOrd="0" presId="urn:microsoft.com/office/officeart/2005/8/layout/pyramid2"/>
    <dgm:cxn modelId="{E5D54199-5CB4-422E-AE7C-368F15444FF1}" type="presParOf" srcId="{31EEFB16-1A01-4D01-8E2E-FAF5890500B6}" destId="{EB5C9788-6681-4C9A-863C-27C260A6FD5B}" srcOrd="3" destOrd="0" presId="urn:microsoft.com/office/officeart/2005/8/layout/pyramid2"/>
    <dgm:cxn modelId="{70F3F4CD-16D2-4D3C-8BD1-5B0F8744BD09}" type="presParOf" srcId="{31EEFB16-1A01-4D01-8E2E-FAF5890500B6}" destId="{314855A5-94EF-412C-B6EE-16F021439CDF}" srcOrd="4" destOrd="0" presId="urn:microsoft.com/office/officeart/2005/8/layout/pyramid2"/>
    <dgm:cxn modelId="{55B78AA0-38E4-44C0-8C2A-2DC25629F749}" type="presParOf" srcId="{31EEFB16-1A01-4D01-8E2E-FAF5890500B6}" destId="{649988BC-BCDD-40AC-B8BF-65ED344E095E}" srcOrd="5" destOrd="0" presId="urn:microsoft.com/office/officeart/2005/8/layout/pyramid2"/>
    <dgm:cxn modelId="{DAF290CA-EA2B-4C4D-BB95-9113A26A00EA}" type="presParOf" srcId="{31EEFB16-1A01-4D01-8E2E-FAF5890500B6}" destId="{E264D86C-9DA0-437C-BAD0-5966A36466AF}" srcOrd="6" destOrd="0" presId="urn:microsoft.com/office/officeart/2005/8/layout/pyramid2"/>
    <dgm:cxn modelId="{680DA96A-9DDA-43B3-8BBC-D267D4767E53}" type="presParOf" srcId="{31EEFB16-1A01-4D01-8E2E-FAF5890500B6}" destId="{DC0E885A-E686-4F6F-B548-18267E189260}" srcOrd="7" destOrd="0" presId="urn:microsoft.com/office/officeart/2005/8/layout/pyramid2"/>
    <dgm:cxn modelId="{402F0CAB-5464-4F48-968B-79D70A30C8DA}" type="presParOf" srcId="{31EEFB16-1A01-4D01-8E2E-FAF5890500B6}" destId="{349ED276-C452-4889-9808-8B9CEA6127C7}" srcOrd="8" destOrd="0" presId="urn:microsoft.com/office/officeart/2005/8/layout/pyramid2"/>
    <dgm:cxn modelId="{9DC81D72-618B-499C-9756-6429D9D93506}" type="presParOf" srcId="{31EEFB16-1A01-4D01-8E2E-FAF5890500B6}" destId="{CDAF4B3D-E881-4391-A2F3-256B0A7A9BF6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E24D29-7FB9-47F3-A372-D6B180859F9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24D28B-542D-4947-A62B-4894A9B4A3F0}">
      <dgm:prSet phldrT="[Текст]" phldr="1"/>
      <dgm:spPr/>
      <dgm:t>
        <a:bodyPr/>
        <a:lstStyle/>
        <a:p>
          <a:endParaRPr lang="ru-RU" dirty="0"/>
        </a:p>
      </dgm:t>
    </dgm:pt>
    <dgm:pt modelId="{F8B35BBB-093B-404B-B105-40D53DA3F133}" type="parTrans" cxnId="{3C810A20-A3E5-4BD4-BF10-8A55ACB1D083}">
      <dgm:prSet/>
      <dgm:spPr/>
      <dgm:t>
        <a:bodyPr/>
        <a:lstStyle/>
        <a:p>
          <a:endParaRPr lang="ru-RU"/>
        </a:p>
      </dgm:t>
    </dgm:pt>
    <dgm:pt modelId="{1276BB6A-C9E8-4064-B390-9E8A968DCE03}" type="sibTrans" cxnId="{3C810A20-A3E5-4BD4-BF10-8A55ACB1D083}">
      <dgm:prSet/>
      <dgm:spPr/>
      <dgm:t>
        <a:bodyPr/>
        <a:lstStyle/>
        <a:p>
          <a:endParaRPr lang="ru-RU"/>
        </a:p>
      </dgm:t>
    </dgm:pt>
    <dgm:pt modelId="{B6C978AE-879F-4486-A1B1-C31CBF817FAB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организационный момент;</a:t>
          </a:r>
          <a:endParaRPr lang="ru-RU" sz="2400" b="1" dirty="0">
            <a:latin typeface="+mj-lt"/>
          </a:endParaRPr>
        </a:p>
      </dgm:t>
    </dgm:pt>
    <dgm:pt modelId="{0EA27AD7-2A74-4C0C-B39B-C19AC1582D1C}" type="parTrans" cxnId="{08D3D2B1-2AED-470A-B850-F6E88B795B2A}">
      <dgm:prSet/>
      <dgm:spPr/>
      <dgm:t>
        <a:bodyPr/>
        <a:lstStyle/>
        <a:p>
          <a:endParaRPr lang="ru-RU"/>
        </a:p>
      </dgm:t>
    </dgm:pt>
    <dgm:pt modelId="{E6D86973-0177-45F2-9B87-2B758CE65A90}" type="sibTrans" cxnId="{08D3D2B1-2AED-470A-B850-F6E88B795B2A}">
      <dgm:prSet/>
      <dgm:spPr/>
      <dgm:t>
        <a:bodyPr/>
        <a:lstStyle/>
        <a:p>
          <a:endParaRPr lang="ru-RU"/>
        </a:p>
      </dgm:t>
    </dgm:pt>
    <dgm:pt modelId="{9CAF6FEF-825E-4BD0-B165-A235C23DF42A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фронтальная работа на магнитной доске, </a:t>
          </a:r>
          <a:r>
            <a:rPr lang="ru-RU" sz="2400" b="1" dirty="0" err="1" smtClean="0">
              <a:latin typeface="+mj-lt"/>
            </a:rPr>
            <a:t>фланелеграфе</a:t>
          </a:r>
          <a:r>
            <a:rPr lang="ru-RU" sz="2400" b="1" dirty="0" smtClean="0">
              <a:latin typeface="+mj-lt"/>
            </a:rPr>
            <a:t> азбукой большого формата;</a:t>
          </a:r>
          <a:endParaRPr lang="ru-RU" sz="2400" b="1" dirty="0">
            <a:latin typeface="+mj-lt"/>
          </a:endParaRPr>
        </a:p>
      </dgm:t>
    </dgm:pt>
    <dgm:pt modelId="{3F287F6B-F099-42C5-89CD-B9DE273466E9}" type="parTrans" cxnId="{6A3625E8-F320-4F83-9DB8-BC9D235D9E67}">
      <dgm:prSet/>
      <dgm:spPr/>
      <dgm:t>
        <a:bodyPr/>
        <a:lstStyle/>
        <a:p>
          <a:endParaRPr lang="ru-RU"/>
        </a:p>
      </dgm:t>
    </dgm:pt>
    <dgm:pt modelId="{9061FB43-35EF-420C-9AEF-BF6085CC2063}" type="sibTrans" cxnId="{6A3625E8-F320-4F83-9DB8-BC9D235D9E67}">
      <dgm:prSet/>
      <dgm:spPr/>
      <dgm:t>
        <a:bodyPr/>
        <a:lstStyle/>
        <a:p>
          <a:endParaRPr lang="ru-RU"/>
        </a:p>
      </dgm:t>
    </dgm:pt>
    <dgm:pt modelId="{ECA2A245-322D-4063-8E19-788DC986FA41}">
      <dgm:prSet phldrT="[Текст]" phldr="1"/>
      <dgm:spPr/>
      <dgm:t>
        <a:bodyPr/>
        <a:lstStyle/>
        <a:p>
          <a:endParaRPr lang="ru-RU"/>
        </a:p>
      </dgm:t>
    </dgm:pt>
    <dgm:pt modelId="{507D726E-1AC9-4754-87A6-6F3754EC487F}" type="parTrans" cxnId="{1356C194-2E26-4B3F-9205-9C0788D7287A}">
      <dgm:prSet/>
      <dgm:spPr/>
      <dgm:t>
        <a:bodyPr/>
        <a:lstStyle/>
        <a:p>
          <a:endParaRPr lang="ru-RU"/>
        </a:p>
      </dgm:t>
    </dgm:pt>
    <dgm:pt modelId="{6B636102-34DF-4AB0-BA27-2E53E0E5F84E}" type="sibTrans" cxnId="{1356C194-2E26-4B3F-9205-9C0788D7287A}">
      <dgm:prSet/>
      <dgm:spPr/>
      <dgm:t>
        <a:bodyPr/>
        <a:lstStyle/>
        <a:p>
          <a:endParaRPr lang="ru-RU"/>
        </a:p>
      </dgm:t>
    </dgm:pt>
    <dgm:pt modelId="{87A8B2C4-DF5F-40FA-BD75-3F9FD7A19EAF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сюрпризные моменты, элементы игры, словесные игры; </a:t>
          </a:r>
          <a:endParaRPr lang="ru-RU" sz="2400" b="1" dirty="0">
            <a:latin typeface="+mj-lt"/>
          </a:endParaRPr>
        </a:p>
      </dgm:t>
    </dgm:pt>
    <dgm:pt modelId="{102F6227-3A5C-4315-B0EA-8A11DB52BA86}" type="parTrans" cxnId="{6E1A785C-CD43-45F2-9CC1-F89F9BE52BB2}">
      <dgm:prSet/>
      <dgm:spPr/>
      <dgm:t>
        <a:bodyPr/>
        <a:lstStyle/>
        <a:p>
          <a:endParaRPr lang="ru-RU"/>
        </a:p>
      </dgm:t>
    </dgm:pt>
    <dgm:pt modelId="{1F470000-FFEB-4FF0-9FD4-90A4AEB30863}" type="sibTrans" cxnId="{6E1A785C-CD43-45F2-9CC1-F89F9BE52BB2}">
      <dgm:prSet/>
      <dgm:spPr/>
      <dgm:t>
        <a:bodyPr/>
        <a:lstStyle/>
        <a:p>
          <a:endParaRPr lang="ru-RU"/>
        </a:p>
      </dgm:t>
    </dgm:pt>
    <dgm:pt modelId="{06D1CE73-988A-47EC-9AC4-BFDE7E15E4BC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физкультминутка; </a:t>
          </a:r>
          <a:endParaRPr lang="ru-RU" sz="2400" b="1" dirty="0">
            <a:latin typeface="+mj-lt"/>
          </a:endParaRPr>
        </a:p>
      </dgm:t>
    </dgm:pt>
    <dgm:pt modelId="{6804C10C-5DE6-42E4-A219-3563A9C40D77}" type="parTrans" cxnId="{EAB9DBDC-0095-4897-894B-85F4ADE84245}">
      <dgm:prSet/>
      <dgm:spPr/>
      <dgm:t>
        <a:bodyPr/>
        <a:lstStyle/>
        <a:p>
          <a:endParaRPr lang="ru-RU"/>
        </a:p>
      </dgm:t>
    </dgm:pt>
    <dgm:pt modelId="{16AA859A-43E9-4AD3-A7A5-2E424B1D7578}" type="sibTrans" cxnId="{EAB9DBDC-0095-4897-894B-85F4ADE84245}">
      <dgm:prSet/>
      <dgm:spPr/>
      <dgm:t>
        <a:bodyPr/>
        <a:lstStyle/>
        <a:p>
          <a:endParaRPr lang="ru-RU"/>
        </a:p>
      </dgm:t>
    </dgm:pt>
    <dgm:pt modelId="{817A1816-4E00-432A-8169-B5E43BBDEE55}">
      <dgm:prSet phldrT="[Текст]" phldr="1"/>
      <dgm:spPr/>
      <dgm:t>
        <a:bodyPr/>
        <a:lstStyle/>
        <a:p>
          <a:endParaRPr lang="ru-RU"/>
        </a:p>
      </dgm:t>
    </dgm:pt>
    <dgm:pt modelId="{BDCD55FF-E5D4-482D-87BA-5E4331CF925D}" type="parTrans" cxnId="{70956A4C-5EC4-49AD-99C9-8441D405E314}">
      <dgm:prSet/>
      <dgm:spPr/>
      <dgm:t>
        <a:bodyPr/>
        <a:lstStyle/>
        <a:p>
          <a:endParaRPr lang="ru-RU"/>
        </a:p>
      </dgm:t>
    </dgm:pt>
    <dgm:pt modelId="{79D50FCA-C0CA-4C5C-9C94-D0779A4775F3}" type="sibTrans" cxnId="{70956A4C-5EC4-49AD-99C9-8441D405E314}">
      <dgm:prSet/>
      <dgm:spPr/>
      <dgm:t>
        <a:bodyPr/>
        <a:lstStyle/>
        <a:p>
          <a:endParaRPr lang="ru-RU"/>
        </a:p>
      </dgm:t>
    </dgm:pt>
    <dgm:pt modelId="{B3835186-18B4-4040-BB02-A605F39F5652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индивидуальная работа детей с разрезными азбуками; </a:t>
          </a:r>
          <a:endParaRPr lang="ru-RU" sz="2400" b="1" dirty="0">
            <a:latin typeface="+mj-lt"/>
          </a:endParaRPr>
        </a:p>
      </dgm:t>
    </dgm:pt>
    <dgm:pt modelId="{6A378F1B-34A2-4EFF-9889-6374513FE59D}" type="parTrans" cxnId="{D1FA0132-7936-48E9-831D-A72AA45009EA}">
      <dgm:prSet/>
      <dgm:spPr/>
      <dgm:t>
        <a:bodyPr/>
        <a:lstStyle/>
        <a:p>
          <a:endParaRPr lang="ru-RU"/>
        </a:p>
      </dgm:t>
    </dgm:pt>
    <dgm:pt modelId="{1E6DCB85-F17A-49E9-B48E-3CD2E8DE6B5B}" type="sibTrans" cxnId="{D1FA0132-7936-48E9-831D-A72AA45009EA}">
      <dgm:prSet/>
      <dgm:spPr/>
      <dgm:t>
        <a:bodyPr/>
        <a:lstStyle/>
        <a:p>
          <a:endParaRPr lang="ru-RU"/>
        </a:p>
      </dgm:t>
    </dgm:pt>
    <dgm:pt modelId="{BF2665BC-0283-4958-B266-193460234364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игры и упражнения; </a:t>
          </a:r>
          <a:endParaRPr lang="ru-RU" sz="2400" b="1" dirty="0">
            <a:latin typeface="+mj-lt"/>
          </a:endParaRPr>
        </a:p>
      </dgm:t>
    </dgm:pt>
    <dgm:pt modelId="{BD36F4A7-6B7D-4E3A-9229-9EAC03A5E8F8}" type="parTrans" cxnId="{B26A6F2B-E6BE-4257-B442-5706E3DE4D5B}">
      <dgm:prSet/>
      <dgm:spPr/>
      <dgm:t>
        <a:bodyPr/>
        <a:lstStyle/>
        <a:p>
          <a:endParaRPr lang="ru-RU"/>
        </a:p>
      </dgm:t>
    </dgm:pt>
    <dgm:pt modelId="{63486A28-5176-4DAC-A33D-40120CAA1108}" type="sibTrans" cxnId="{B26A6F2B-E6BE-4257-B442-5706E3DE4D5B}">
      <dgm:prSet/>
      <dgm:spPr/>
      <dgm:t>
        <a:bodyPr/>
        <a:lstStyle/>
        <a:p>
          <a:endParaRPr lang="ru-RU"/>
        </a:p>
      </dgm:t>
    </dgm:pt>
    <dgm:pt modelId="{2A159403-6EA5-4635-AC4B-62D166BED4D7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итог. </a:t>
          </a:r>
          <a:endParaRPr lang="ru-RU" sz="2400" b="1" dirty="0">
            <a:latin typeface="+mj-lt"/>
          </a:endParaRPr>
        </a:p>
      </dgm:t>
    </dgm:pt>
    <dgm:pt modelId="{3C02ECE6-9615-4B28-A40F-C891BF9FCBA2}" type="parTrans" cxnId="{D0A5E055-54FA-4C57-BC00-6D0DEC02A19E}">
      <dgm:prSet/>
      <dgm:spPr/>
      <dgm:t>
        <a:bodyPr/>
        <a:lstStyle/>
        <a:p>
          <a:endParaRPr lang="ru-RU"/>
        </a:p>
      </dgm:t>
    </dgm:pt>
    <dgm:pt modelId="{54CA9149-DEB3-4589-B8C7-F6001DB19D16}" type="sibTrans" cxnId="{D0A5E055-54FA-4C57-BC00-6D0DEC02A19E}">
      <dgm:prSet/>
      <dgm:spPr/>
      <dgm:t>
        <a:bodyPr/>
        <a:lstStyle/>
        <a:p>
          <a:endParaRPr lang="ru-RU"/>
        </a:p>
      </dgm:t>
    </dgm:pt>
    <dgm:pt modelId="{9942160C-8EDA-4BEB-83DC-0446FC9D2663}" type="pres">
      <dgm:prSet presAssocID="{44E24D29-7FB9-47F3-A372-D6B180859F9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6F6005-80DF-40C3-AAD2-9ABA7CBC3B38}" type="pres">
      <dgm:prSet presAssocID="{F024D28B-542D-4947-A62B-4894A9B4A3F0}" presName="composite" presStyleCnt="0"/>
      <dgm:spPr/>
    </dgm:pt>
    <dgm:pt modelId="{D14E8F77-FF69-4168-A137-E2140D8918F5}" type="pres">
      <dgm:prSet presAssocID="{F024D28B-542D-4947-A62B-4894A9B4A3F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72D89-30CB-44FF-B82E-8237DDE8D3C2}" type="pres">
      <dgm:prSet presAssocID="{F024D28B-542D-4947-A62B-4894A9B4A3F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42254-673D-4220-B669-33F11DC1BC2E}" type="pres">
      <dgm:prSet presAssocID="{1276BB6A-C9E8-4064-B390-9E8A968DCE03}" presName="sp" presStyleCnt="0"/>
      <dgm:spPr/>
    </dgm:pt>
    <dgm:pt modelId="{F5FF9779-F027-4424-B849-682A3D91253D}" type="pres">
      <dgm:prSet presAssocID="{ECA2A245-322D-4063-8E19-788DC986FA41}" presName="composite" presStyleCnt="0"/>
      <dgm:spPr/>
    </dgm:pt>
    <dgm:pt modelId="{36FA3AA8-F125-4EC0-9859-C7795206C71D}" type="pres">
      <dgm:prSet presAssocID="{ECA2A245-322D-4063-8E19-788DC986FA4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D9527-5459-4CE3-A93F-4BC08377E8E6}" type="pres">
      <dgm:prSet presAssocID="{ECA2A245-322D-4063-8E19-788DC986FA4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3A8D2-0B59-467A-8D54-96A5B580BE25}" type="pres">
      <dgm:prSet presAssocID="{6B636102-34DF-4AB0-BA27-2E53E0E5F84E}" presName="sp" presStyleCnt="0"/>
      <dgm:spPr/>
    </dgm:pt>
    <dgm:pt modelId="{0D53910D-4F2E-4CB4-8CAF-0AFA41880B10}" type="pres">
      <dgm:prSet presAssocID="{817A1816-4E00-432A-8169-B5E43BBDEE55}" presName="composite" presStyleCnt="0"/>
      <dgm:spPr/>
    </dgm:pt>
    <dgm:pt modelId="{63D3859B-D076-4E22-B48A-E3390625D99E}" type="pres">
      <dgm:prSet presAssocID="{817A1816-4E00-432A-8169-B5E43BBDEE5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4E29A-563F-4F87-B64A-1CA38984256C}" type="pres">
      <dgm:prSet presAssocID="{817A1816-4E00-432A-8169-B5E43BBDEE5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ED51CF-F15F-4952-B2AB-76879E705CEE}" type="presOf" srcId="{44E24D29-7FB9-47F3-A372-D6B180859F94}" destId="{9942160C-8EDA-4BEB-83DC-0446FC9D2663}" srcOrd="0" destOrd="0" presId="urn:microsoft.com/office/officeart/2005/8/layout/chevron2"/>
    <dgm:cxn modelId="{749DAD70-7110-43FE-9058-BE28E9AAD989}" type="presOf" srcId="{BF2665BC-0283-4958-B266-193460234364}" destId="{7F04E29A-563F-4F87-B64A-1CA38984256C}" srcOrd="0" destOrd="1" presId="urn:microsoft.com/office/officeart/2005/8/layout/chevron2"/>
    <dgm:cxn modelId="{B26A6F2B-E6BE-4257-B442-5706E3DE4D5B}" srcId="{817A1816-4E00-432A-8169-B5E43BBDEE55}" destId="{BF2665BC-0283-4958-B266-193460234364}" srcOrd="1" destOrd="0" parTransId="{BD36F4A7-6B7D-4E3A-9229-9EAC03A5E8F8}" sibTransId="{63486A28-5176-4DAC-A33D-40120CAA1108}"/>
    <dgm:cxn modelId="{129C6556-C26B-4232-94C0-825C640AC625}" type="presOf" srcId="{F024D28B-542D-4947-A62B-4894A9B4A3F0}" destId="{D14E8F77-FF69-4168-A137-E2140D8918F5}" srcOrd="0" destOrd="0" presId="urn:microsoft.com/office/officeart/2005/8/layout/chevron2"/>
    <dgm:cxn modelId="{31E118B8-4D08-4FA1-8F10-B39BEF0399F6}" type="presOf" srcId="{817A1816-4E00-432A-8169-B5E43BBDEE55}" destId="{63D3859B-D076-4E22-B48A-E3390625D99E}" srcOrd="0" destOrd="0" presId="urn:microsoft.com/office/officeart/2005/8/layout/chevron2"/>
    <dgm:cxn modelId="{3C810A20-A3E5-4BD4-BF10-8A55ACB1D083}" srcId="{44E24D29-7FB9-47F3-A372-D6B180859F94}" destId="{F024D28B-542D-4947-A62B-4894A9B4A3F0}" srcOrd="0" destOrd="0" parTransId="{F8B35BBB-093B-404B-B105-40D53DA3F133}" sibTransId="{1276BB6A-C9E8-4064-B390-9E8A968DCE03}"/>
    <dgm:cxn modelId="{08D3D2B1-2AED-470A-B850-F6E88B795B2A}" srcId="{F024D28B-542D-4947-A62B-4894A9B4A3F0}" destId="{B6C978AE-879F-4486-A1B1-C31CBF817FAB}" srcOrd="0" destOrd="0" parTransId="{0EA27AD7-2A74-4C0C-B39B-C19AC1582D1C}" sibTransId="{E6D86973-0177-45F2-9B87-2B758CE65A90}"/>
    <dgm:cxn modelId="{A45944E7-AD03-4B14-85D9-BC977ED7B29F}" type="presOf" srcId="{87A8B2C4-DF5F-40FA-BD75-3F9FD7A19EAF}" destId="{AE6D9527-5459-4CE3-A93F-4BC08377E8E6}" srcOrd="0" destOrd="0" presId="urn:microsoft.com/office/officeart/2005/8/layout/chevron2"/>
    <dgm:cxn modelId="{EAB9DBDC-0095-4897-894B-85F4ADE84245}" srcId="{ECA2A245-322D-4063-8E19-788DC986FA41}" destId="{06D1CE73-988A-47EC-9AC4-BFDE7E15E4BC}" srcOrd="1" destOrd="0" parTransId="{6804C10C-5DE6-42E4-A219-3563A9C40D77}" sibTransId="{16AA859A-43E9-4AD3-A7A5-2E424B1D7578}"/>
    <dgm:cxn modelId="{D0A5E055-54FA-4C57-BC00-6D0DEC02A19E}" srcId="{817A1816-4E00-432A-8169-B5E43BBDEE55}" destId="{2A159403-6EA5-4635-AC4B-62D166BED4D7}" srcOrd="2" destOrd="0" parTransId="{3C02ECE6-9615-4B28-A40F-C891BF9FCBA2}" sibTransId="{54CA9149-DEB3-4589-B8C7-F6001DB19D16}"/>
    <dgm:cxn modelId="{E019A783-6C00-4C97-A5D7-51E8BBC69FDB}" type="presOf" srcId="{B3835186-18B4-4040-BB02-A605F39F5652}" destId="{7F04E29A-563F-4F87-B64A-1CA38984256C}" srcOrd="0" destOrd="0" presId="urn:microsoft.com/office/officeart/2005/8/layout/chevron2"/>
    <dgm:cxn modelId="{2B5A8A40-1FA5-4CC2-8430-81B3AB99A11D}" type="presOf" srcId="{9CAF6FEF-825E-4BD0-B165-A235C23DF42A}" destId="{11072D89-30CB-44FF-B82E-8237DDE8D3C2}" srcOrd="0" destOrd="1" presId="urn:microsoft.com/office/officeart/2005/8/layout/chevron2"/>
    <dgm:cxn modelId="{AB1367B5-4041-4EC3-B8B3-E729E3FA6120}" type="presOf" srcId="{B6C978AE-879F-4486-A1B1-C31CBF817FAB}" destId="{11072D89-30CB-44FF-B82E-8237DDE8D3C2}" srcOrd="0" destOrd="0" presId="urn:microsoft.com/office/officeart/2005/8/layout/chevron2"/>
    <dgm:cxn modelId="{747E3227-90DD-4F15-A676-9DD633241704}" type="presOf" srcId="{2A159403-6EA5-4635-AC4B-62D166BED4D7}" destId="{7F04E29A-563F-4F87-B64A-1CA38984256C}" srcOrd="0" destOrd="2" presId="urn:microsoft.com/office/officeart/2005/8/layout/chevron2"/>
    <dgm:cxn modelId="{6A3625E8-F320-4F83-9DB8-BC9D235D9E67}" srcId="{F024D28B-542D-4947-A62B-4894A9B4A3F0}" destId="{9CAF6FEF-825E-4BD0-B165-A235C23DF42A}" srcOrd="1" destOrd="0" parTransId="{3F287F6B-F099-42C5-89CD-B9DE273466E9}" sibTransId="{9061FB43-35EF-420C-9AEF-BF6085CC2063}"/>
    <dgm:cxn modelId="{7AAB4B4A-5BBB-4C8B-A803-0958FC60F889}" type="presOf" srcId="{06D1CE73-988A-47EC-9AC4-BFDE7E15E4BC}" destId="{AE6D9527-5459-4CE3-A93F-4BC08377E8E6}" srcOrd="0" destOrd="1" presId="urn:microsoft.com/office/officeart/2005/8/layout/chevron2"/>
    <dgm:cxn modelId="{FFB58AAA-353E-47E8-93AF-9151771ECA3C}" type="presOf" srcId="{ECA2A245-322D-4063-8E19-788DC986FA41}" destId="{36FA3AA8-F125-4EC0-9859-C7795206C71D}" srcOrd="0" destOrd="0" presId="urn:microsoft.com/office/officeart/2005/8/layout/chevron2"/>
    <dgm:cxn modelId="{D1FA0132-7936-48E9-831D-A72AA45009EA}" srcId="{817A1816-4E00-432A-8169-B5E43BBDEE55}" destId="{B3835186-18B4-4040-BB02-A605F39F5652}" srcOrd="0" destOrd="0" parTransId="{6A378F1B-34A2-4EFF-9889-6374513FE59D}" sibTransId="{1E6DCB85-F17A-49E9-B48E-3CD2E8DE6B5B}"/>
    <dgm:cxn modelId="{70956A4C-5EC4-49AD-99C9-8441D405E314}" srcId="{44E24D29-7FB9-47F3-A372-D6B180859F94}" destId="{817A1816-4E00-432A-8169-B5E43BBDEE55}" srcOrd="2" destOrd="0" parTransId="{BDCD55FF-E5D4-482D-87BA-5E4331CF925D}" sibTransId="{79D50FCA-C0CA-4C5C-9C94-D0779A4775F3}"/>
    <dgm:cxn modelId="{1356C194-2E26-4B3F-9205-9C0788D7287A}" srcId="{44E24D29-7FB9-47F3-A372-D6B180859F94}" destId="{ECA2A245-322D-4063-8E19-788DC986FA41}" srcOrd="1" destOrd="0" parTransId="{507D726E-1AC9-4754-87A6-6F3754EC487F}" sibTransId="{6B636102-34DF-4AB0-BA27-2E53E0E5F84E}"/>
    <dgm:cxn modelId="{6E1A785C-CD43-45F2-9CC1-F89F9BE52BB2}" srcId="{ECA2A245-322D-4063-8E19-788DC986FA41}" destId="{87A8B2C4-DF5F-40FA-BD75-3F9FD7A19EAF}" srcOrd="0" destOrd="0" parTransId="{102F6227-3A5C-4315-B0EA-8A11DB52BA86}" sibTransId="{1F470000-FFEB-4FF0-9FD4-90A4AEB30863}"/>
    <dgm:cxn modelId="{63783A05-A74C-4ACE-A3A8-F068A717F7BE}" type="presParOf" srcId="{9942160C-8EDA-4BEB-83DC-0446FC9D2663}" destId="{B46F6005-80DF-40C3-AAD2-9ABA7CBC3B38}" srcOrd="0" destOrd="0" presId="urn:microsoft.com/office/officeart/2005/8/layout/chevron2"/>
    <dgm:cxn modelId="{F346F74A-A488-4917-956C-5A5BB40CDAB3}" type="presParOf" srcId="{B46F6005-80DF-40C3-AAD2-9ABA7CBC3B38}" destId="{D14E8F77-FF69-4168-A137-E2140D8918F5}" srcOrd="0" destOrd="0" presId="urn:microsoft.com/office/officeart/2005/8/layout/chevron2"/>
    <dgm:cxn modelId="{0B48C4FC-2455-4B50-A443-0D02C72EA13C}" type="presParOf" srcId="{B46F6005-80DF-40C3-AAD2-9ABA7CBC3B38}" destId="{11072D89-30CB-44FF-B82E-8237DDE8D3C2}" srcOrd="1" destOrd="0" presId="urn:microsoft.com/office/officeart/2005/8/layout/chevron2"/>
    <dgm:cxn modelId="{EB1FCD43-C603-484B-A206-FDD0D8CEE472}" type="presParOf" srcId="{9942160C-8EDA-4BEB-83DC-0446FC9D2663}" destId="{F2942254-673D-4220-B669-33F11DC1BC2E}" srcOrd="1" destOrd="0" presId="urn:microsoft.com/office/officeart/2005/8/layout/chevron2"/>
    <dgm:cxn modelId="{1CB13087-D010-4B7C-8F52-BABB8F33F6C0}" type="presParOf" srcId="{9942160C-8EDA-4BEB-83DC-0446FC9D2663}" destId="{F5FF9779-F027-4424-B849-682A3D91253D}" srcOrd="2" destOrd="0" presId="urn:microsoft.com/office/officeart/2005/8/layout/chevron2"/>
    <dgm:cxn modelId="{E05D129A-9B0D-4B68-96A2-7BFAC932F817}" type="presParOf" srcId="{F5FF9779-F027-4424-B849-682A3D91253D}" destId="{36FA3AA8-F125-4EC0-9859-C7795206C71D}" srcOrd="0" destOrd="0" presId="urn:microsoft.com/office/officeart/2005/8/layout/chevron2"/>
    <dgm:cxn modelId="{034D5B1B-14C0-42E6-8961-054C1F4ADBE0}" type="presParOf" srcId="{F5FF9779-F027-4424-B849-682A3D91253D}" destId="{AE6D9527-5459-4CE3-A93F-4BC08377E8E6}" srcOrd="1" destOrd="0" presId="urn:microsoft.com/office/officeart/2005/8/layout/chevron2"/>
    <dgm:cxn modelId="{ED7D6028-8B87-49C3-BD3B-AE6BA0655C2A}" type="presParOf" srcId="{9942160C-8EDA-4BEB-83DC-0446FC9D2663}" destId="{2003A8D2-0B59-467A-8D54-96A5B580BE25}" srcOrd="3" destOrd="0" presId="urn:microsoft.com/office/officeart/2005/8/layout/chevron2"/>
    <dgm:cxn modelId="{6BADD728-E664-4E54-A228-1336DE4E5D32}" type="presParOf" srcId="{9942160C-8EDA-4BEB-83DC-0446FC9D2663}" destId="{0D53910D-4F2E-4CB4-8CAF-0AFA41880B10}" srcOrd="4" destOrd="0" presId="urn:microsoft.com/office/officeart/2005/8/layout/chevron2"/>
    <dgm:cxn modelId="{5A1DB6BA-4F27-4A4D-AA72-0F5051F1C71D}" type="presParOf" srcId="{0D53910D-4F2E-4CB4-8CAF-0AFA41880B10}" destId="{63D3859B-D076-4E22-B48A-E3390625D99E}" srcOrd="0" destOrd="0" presId="urn:microsoft.com/office/officeart/2005/8/layout/chevron2"/>
    <dgm:cxn modelId="{986397B8-FFD5-45ED-9595-4BD3A434EA88}" type="presParOf" srcId="{0D53910D-4F2E-4CB4-8CAF-0AFA41880B10}" destId="{7F04E29A-563F-4F87-B64A-1CA3898425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5BEFAC-18B3-4ADA-8A76-C68E819AEB58}">
      <dsp:nvSpPr>
        <dsp:cNvPr id="0" name=""/>
        <dsp:cNvSpPr/>
      </dsp:nvSpPr>
      <dsp:spPr>
        <a:xfrm>
          <a:off x="90065" y="249232"/>
          <a:ext cx="3861645" cy="4925568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B0EAE-E263-4774-93A4-BA405CE62073}">
      <dsp:nvSpPr>
        <dsp:cNvPr id="0" name=""/>
        <dsp:cNvSpPr/>
      </dsp:nvSpPr>
      <dsp:spPr>
        <a:xfrm>
          <a:off x="337749" y="371819"/>
          <a:ext cx="2973467" cy="29553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b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7030A0"/>
              </a:solidFill>
            </a:rPr>
            <a:t>Целью данного курса занятий является</a:t>
          </a:r>
          <a:endParaRPr lang="ru-RU" sz="3900" kern="1200" dirty="0">
            <a:solidFill>
              <a:srgbClr val="7030A0"/>
            </a:solidFill>
          </a:endParaRPr>
        </a:p>
      </dsp:txBody>
      <dsp:txXfrm>
        <a:off x="337749" y="371819"/>
        <a:ext cx="2973467" cy="2955340"/>
      </dsp:txXfrm>
    </dsp:sp>
    <dsp:sp modelId="{C8DB3BCA-B363-475C-A308-A29C6C798168}">
      <dsp:nvSpPr>
        <dsp:cNvPr id="0" name=""/>
        <dsp:cNvSpPr/>
      </dsp:nvSpPr>
      <dsp:spPr>
        <a:xfrm>
          <a:off x="3355591" y="2954"/>
          <a:ext cx="1192237" cy="1192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846C3-8C88-468B-A413-754B8A61AE85}">
      <dsp:nvSpPr>
        <dsp:cNvPr id="0" name=""/>
        <dsp:cNvSpPr/>
      </dsp:nvSpPr>
      <dsp:spPr>
        <a:xfrm>
          <a:off x="4547829" y="2954"/>
          <a:ext cx="6466985" cy="119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Развитие навыков </a:t>
          </a:r>
          <a:r>
            <a:rPr lang="ru-RU" sz="2800" kern="1200" dirty="0" err="1" smtClean="0"/>
            <a:t>звуко</a:t>
          </a:r>
          <a:r>
            <a:rPr lang="ru-RU" sz="2800" kern="1200" dirty="0" smtClean="0"/>
            <a:t>-буквенного анализа</a:t>
          </a:r>
          <a:endParaRPr lang="ru-RU" sz="2800" kern="1200" dirty="0"/>
        </a:p>
      </dsp:txBody>
      <dsp:txXfrm>
        <a:off x="4547829" y="2954"/>
        <a:ext cx="6466985" cy="1192237"/>
      </dsp:txXfrm>
    </dsp:sp>
    <dsp:sp modelId="{78383D53-7878-4BD0-BFBE-38F4D4452B7F}">
      <dsp:nvSpPr>
        <dsp:cNvPr id="0" name=""/>
        <dsp:cNvSpPr/>
      </dsp:nvSpPr>
      <dsp:spPr>
        <a:xfrm>
          <a:off x="3355591" y="1409794"/>
          <a:ext cx="1192237" cy="1192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A5589-4530-4AB1-BC0D-8FC3BCEDCABA}">
      <dsp:nvSpPr>
        <dsp:cNvPr id="0" name=""/>
        <dsp:cNvSpPr/>
      </dsp:nvSpPr>
      <dsp:spPr>
        <a:xfrm>
          <a:off x="4547829" y="1409794"/>
          <a:ext cx="6466985" cy="119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Овладение навыком чтения</a:t>
          </a:r>
          <a:endParaRPr lang="ru-RU" sz="2800" kern="1200" dirty="0"/>
        </a:p>
      </dsp:txBody>
      <dsp:txXfrm>
        <a:off x="4547829" y="1409794"/>
        <a:ext cx="6466985" cy="1192237"/>
      </dsp:txXfrm>
    </dsp:sp>
    <dsp:sp modelId="{3B2D027E-3038-44C7-88A0-282466C8DE9E}">
      <dsp:nvSpPr>
        <dsp:cNvPr id="0" name=""/>
        <dsp:cNvSpPr/>
      </dsp:nvSpPr>
      <dsp:spPr>
        <a:xfrm>
          <a:off x="3355591" y="2816634"/>
          <a:ext cx="1192237" cy="1192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745F2-B942-4EA3-9AA2-3DE9E03B0032}">
      <dsp:nvSpPr>
        <dsp:cNvPr id="0" name=""/>
        <dsp:cNvSpPr/>
      </dsp:nvSpPr>
      <dsp:spPr>
        <a:xfrm>
          <a:off x="4547829" y="2816634"/>
          <a:ext cx="6466985" cy="119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элементарных графических навыков</a:t>
          </a:r>
          <a:endParaRPr lang="ru-RU" sz="2800" kern="1200" dirty="0"/>
        </a:p>
      </dsp:txBody>
      <dsp:txXfrm>
        <a:off x="4547829" y="2816634"/>
        <a:ext cx="6466985" cy="1192237"/>
      </dsp:txXfrm>
    </dsp:sp>
    <dsp:sp modelId="{C15723E3-F914-411E-B327-FDA25E01170F}">
      <dsp:nvSpPr>
        <dsp:cNvPr id="0" name=""/>
        <dsp:cNvSpPr/>
      </dsp:nvSpPr>
      <dsp:spPr>
        <a:xfrm>
          <a:off x="3355591" y="4223475"/>
          <a:ext cx="1192237" cy="1192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FB5BD-826F-419B-8056-9AC58BED56CA}">
      <dsp:nvSpPr>
        <dsp:cNvPr id="0" name=""/>
        <dsp:cNvSpPr/>
      </dsp:nvSpPr>
      <dsp:spPr>
        <a:xfrm>
          <a:off x="4547829" y="4223475"/>
          <a:ext cx="6466985" cy="119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Предупреждение </a:t>
          </a:r>
          <a:r>
            <a:rPr lang="ru-RU" sz="2800" kern="1200" dirty="0" err="1" smtClean="0"/>
            <a:t>дислексии</a:t>
          </a:r>
          <a:r>
            <a:rPr lang="ru-RU" sz="2800" kern="1200" dirty="0" smtClean="0"/>
            <a:t> (нарушение чтения) и </a:t>
          </a:r>
          <a:r>
            <a:rPr lang="ru-RU" sz="2800" kern="1200" dirty="0" err="1" smtClean="0"/>
            <a:t>дисграфии</a:t>
          </a:r>
          <a:r>
            <a:rPr lang="ru-RU" sz="2800" kern="1200" dirty="0" smtClean="0"/>
            <a:t> (нарушение письма)</a:t>
          </a:r>
          <a:endParaRPr lang="ru-RU" sz="2800" kern="1200" dirty="0"/>
        </a:p>
      </dsp:txBody>
      <dsp:txXfrm>
        <a:off x="4547829" y="4223475"/>
        <a:ext cx="6466985" cy="11922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A7F8C1-FA72-473F-A6D3-811EE14FA1DC}">
      <dsp:nvSpPr>
        <dsp:cNvPr id="0" name=""/>
        <dsp:cNvSpPr/>
      </dsp:nvSpPr>
      <dsp:spPr>
        <a:xfrm>
          <a:off x="1351302" y="0"/>
          <a:ext cx="6248400" cy="6248400"/>
        </a:xfrm>
        <a:prstGeom prst="triangl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AC272-70AD-43FF-A15E-04C0E9A3E81C}">
      <dsp:nvSpPr>
        <dsp:cNvPr id="0" name=""/>
        <dsp:cNvSpPr/>
      </dsp:nvSpPr>
      <dsp:spPr>
        <a:xfrm>
          <a:off x="3707784" y="625682"/>
          <a:ext cx="5596894" cy="5723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Возраст детей: 5-7 лет. Состав группы: 15 детей. </a:t>
          </a:r>
          <a:endParaRPr lang="ru-RU" sz="2400" b="1" kern="1200" dirty="0">
            <a:latin typeface="+mj-lt"/>
          </a:endParaRPr>
        </a:p>
      </dsp:txBody>
      <dsp:txXfrm>
        <a:off x="3707784" y="625682"/>
        <a:ext cx="5596894" cy="572363"/>
      </dsp:txXfrm>
    </dsp:sp>
    <dsp:sp modelId="{A271C0BE-C077-4060-AD27-65EA70B42D0C}">
      <dsp:nvSpPr>
        <dsp:cNvPr id="0" name=""/>
        <dsp:cNvSpPr/>
      </dsp:nvSpPr>
      <dsp:spPr>
        <a:xfrm>
          <a:off x="3658884" y="1269591"/>
          <a:ext cx="5694694" cy="5723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Продолжительность реализации программы: 2 года. </a:t>
          </a:r>
          <a:endParaRPr lang="ru-RU" sz="2400" b="1" kern="1200" dirty="0">
            <a:latin typeface="+mj-lt"/>
          </a:endParaRPr>
        </a:p>
      </dsp:txBody>
      <dsp:txXfrm>
        <a:off x="3658884" y="1269591"/>
        <a:ext cx="5694694" cy="572363"/>
      </dsp:txXfrm>
    </dsp:sp>
    <dsp:sp modelId="{314855A5-94EF-412C-B6EE-16F021439CDF}">
      <dsp:nvSpPr>
        <dsp:cNvPr id="0" name=""/>
        <dsp:cNvSpPr/>
      </dsp:nvSpPr>
      <dsp:spPr>
        <a:xfrm>
          <a:off x="3624646" y="1913500"/>
          <a:ext cx="5763171" cy="9949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Режим занятий: занятия проводятся по расписанию, утвержденному заведующим ДОУ.</a:t>
          </a:r>
          <a:endParaRPr lang="ru-RU" sz="2400" b="1" kern="1200" dirty="0">
            <a:latin typeface="+mj-lt"/>
          </a:endParaRPr>
        </a:p>
      </dsp:txBody>
      <dsp:txXfrm>
        <a:off x="3624646" y="1913500"/>
        <a:ext cx="5763171" cy="994956"/>
      </dsp:txXfrm>
    </dsp:sp>
    <dsp:sp modelId="{E264D86C-9DA0-437C-BAD0-5966A36466AF}">
      <dsp:nvSpPr>
        <dsp:cNvPr id="0" name=""/>
        <dsp:cNvSpPr/>
      </dsp:nvSpPr>
      <dsp:spPr>
        <a:xfrm>
          <a:off x="3659493" y="2980001"/>
          <a:ext cx="5693476" cy="5723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Количество занятий: групповое - 2 раза в неделю, во вторую половину дня. </a:t>
          </a:r>
          <a:endParaRPr lang="ru-RU" sz="2400" b="1" kern="1200" dirty="0">
            <a:latin typeface="+mj-lt"/>
          </a:endParaRPr>
        </a:p>
      </dsp:txBody>
      <dsp:txXfrm>
        <a:off x="3659493" y="2980001"/>
        <a:ext cx="5693476" cy="572363"/>
      </dsp:txXfrm>
    </dsp:sp>
    <dsp:sp modelId="{349ED276-C452-4889-9808-8B9CEA6127C7}">
      <dsp:nvSpPr>
        <dsp:cNvPr id="0" name=""/>
        <dsp:cNvSpPr/>
      </dsp:nvSpPr>
      <dsp:spPr>
        <a:xfrm>
          <a:off x="3669891" y="3623910"/>
          <a:ext cx="5672681" cy="19272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Количество часов, отведённых на освоение обучающимися учебного плана в неделю составляет: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- Дети от 5 до 6 лет – 50 минут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- Дети от 6 до 7лет – 60 минут</a:t>
          </a:r>
          <a:endParaRPr lang="ru-RU" sz="2400" b="1" kern="1200" dirty="0">
            <a:latin typeface="+mj-lt"/>
          </a:endParaRPr>
        </a:p>
      </dsp:txBody>
      <dsp:txXfrm>
        <a:off x="3669891" y="3623910"/>
        <a:ext cx="5672681" cy="19272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4E8F77-FF69-4168-A137-E2140D8918F5}">
      <dsp:nvSpPr>
        <dsp:cNvPr id="0" name=""/>
        <dsp:cNvSpPr/>
      </dsp:nvSpPr>
      <dsp:spPr>
        <a:xfrm rot="5400000">
          <a:off x="-289435" y="295165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 rot="5400000">
        <a:off x="-289435" y="295165"/>
        <a:ext cx="1929572" cy="1350700"/>
      </dsp:txXfrm>
    </dsp:sp>
    <dsp:sp modelId="{11072D89-30CB-44FF-B82E-8237DDE8D3C2}">
      <dsp:nvSpPr>
        <dsp:cNvPr id="0" name=""/>
        <dsp:cNvSpPr/>
      </dsp:nvSpPr>
      <dsp:spPr>
        <a:xfrm rot="5400000">
          <a:off x="4579599" y="-3223169"/>
          <a:ext cx="1254221" cy="7712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+mj-lt"/>
            </a:rPr>
            <a:t>организационный момент;</a:t>
          </a:r>
          <a:endParaRPr lang="ru-RU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+mj-lt"/>
            </a:rPr>
            <a:t>фронтальная работа на магнитной доске, </a:t>
          </a:r>
          <a:r>
            <a:rPr lang="ru-RU" sz="2400" b="1" kern="1200" dirty="0" err="1" smtClean="0">
              <a:latin typeface="+mj-lt"/>
            </a:rPr>
            <a:t>фланелеграфе</a:t>
          </a:r>
          <a:r>
            <a:rPr lang="ru-RU" sz="2400" b="1" kern="1200" dirty="0" smtClean="0">
              <a:latin typeface="+mj-lt"/>
            </a:rPr>
            <a:t> азбукой большого формата;</a:t>
          </a:r>
          <a:endParaRPr lang="ru-RU" sz="2400" b="1" kern="1200" dirty="0">
            <a:latin typeface="+mj-lt"/>
          </a:endParaRPr>
        </a:p>
      </dsp:txBody>
      <dsp:txXfrm rot="5400000">
        <a:off x="4579599" y="-3223169"/>
        <a:ext cx="1254221" cy="7712019"/>
      </dsp:txXfrm>
    </dsp:sp>
    <dsp:sp modelId="{36FA3AA8-F125-4EC0-9859-C7795206C71D}">
      <dsp:nvSpPr>
        <dsp:cNvPr id="0" name=""/>
        <dsp:cNvSpPr/>
      </dsp:nvSpPr>
      <dsp:spPr>
        <a:xfrm rot="5400000">
          <a:off x="-289435" y="2033983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 rot="5400000">
        <a:off x="-289435" y="2033983"/>
        <a:ext cx="1929572" cy="1350700"/>
      </dsp:txXfrm>
    </dsp:sp>
    <dsp:sp modelId="{AE6D9527-5459-4CE3-A93F-4BC08377E8E6}">
      <dsp:nvSpPr>
        <dsp:cNvPr id="0" name=""/>
        <dsp:cNvSpPr/>
      </dsp:nvSpPr>
      <dsp:spPr>
        <a:xfrm rot="5400000">
          <a:off x="4579599" y="-1484351"/>
          <a:ext cx="1254221" cy="7712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+mj-lt"/>
            </a:rPr>
            <a:t>сюрпризные моменты, элементы игры, словесные игры; </a:t>
          </a:r>
          <a:endParaRPr lang="ru-RU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+mj-lt"/>
            </a:rPr>
            <a:t>физкультминутка; </a:t>
          </a:r>
          <a:endParaRPr lang="ru-RU" sz="2400" b="1" kern="1200" dirty="0">
            <a:latin typeface="+mj-lt"/>
          </a:endParaRPr>
        </a:p>
      </dsp:txBody>
      <dsp:txXfrm rot="5400000">
        <a:off x="4579599" y="-1484351"/>
        <a:ext cx="1254221" cy="7712019"/>
      </dsp:txXfrm>
    </dsp:sp>
    <dsp:sp modelId="{63D3859B-D076-4E22-B48A-E3390625D99E}">
      <dsp:nvSpPr>
        <dsp:cNvPr id="0" name=""/>
        <dsp:cNvSpPr/>
      </dsp:nvSpPr>
      <dsp:spPr>
        <a:xfrm rot="5400000">
          <a:off x="-289435" y="3772801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 rot="5400000">
        <a:off x="-289435" y="3772801"/>
        <a:ext cx="1929572" cy="1350700"/>
      </dsp:txXfrm>
    </dsp:sp>
    <dsp:sp modelId="{7F04E29A-563F-4F87-B64A-1CA38984256C}">
      <dsp:nvSpPr>
        <dsp:cNvPr id="0" name=""/>
        <dsp:cNvSpPr/>
      </dsp:nvSpPr>
      <dsp:spPr>
        <a:xfrm rot="5400000">
          <a:off x="4579599" y="254466"/>
          <a:ext cx="1254221" cy="7712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+mj-lt"/>
            </a:rPr>
            <a:t>индивидуальная работа детей с разрезными азбуками; </a:t>
          </a:r>
          <a:endParaRPr lang="ru-RU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+mj-lt"/>
            </a:rPr>
            <a:t>игры и упражнения; </a:t>
          </a:r>
          <a:endParaRPr lang="ru-RU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+mj-lt"/>
            </a:rPr>
            <a:t>итог. </a:t>
          </a:r>
          <a:endParaRPr lang="ru-RU" sz="2400" b="1" kern="1200" dirty="0">
            <a:latin typeface="+mj-lt"/>
          </a:endParaRPr>
        </a:p>
      </dsp:txBody>
      <dsp:txXfrm rot="5400000">
        <a:off x="4579599" y="254466"/>
        <a:ext cx="1254221" cy="7712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958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72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49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537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499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05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247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8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97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08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F038-F492-4278-9AC1-12D2435627D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5DC2D-64A7-4A00-BB0E-2383F0AF8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10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466" y="3040900"/>
            <a:ext cx="3610213" cy="364438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4932998"/>
            <a:ext cx="9144000" cy="1655762"/>
          </a:xfrm>
        </p:spPr>
        <p:txBody>
          <a:bodyPr/>
          <a:lstStyle/>
          <a:p>
            <a:pPr algn="r"/>
            <a:r>
              <a:rPr lang="ru-RU" b="1" dirty="0" smtClean="0">
                <a:latin typeface="+mj-lt"/>
              </a:rPr>
              <a:t>Педагог </a:t>
            </a:r>
            <a:r>
              <a:rPr lang="ru-RU" b="1" dirty="0" err="1" smtClean="0">
                <a:latin typeface="+mj-lt"/>
              </a:rPr>
              <a:t>Кондря</a:t>
            </a:r>
            <a:r>
              <a:rPr lang="ru-RU" b="1" dirty="0" smtClean="0">
                <a:latin typeface="+mj-lt"/>
              </a:rPr>
              <a:t> Марина Владимировна</a:t>
            </a:r>
            <a:endParaRPr lang="ru-RU" b="1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2992" y="274935"/>
            <a:ext cx="954921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Дошкольная программа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дополнительного образования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по подготовке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детей  к обучению грамоте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«РАСТИШКА»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29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1200" y="553553"/>
            <a:ext cx="10444480" cy="4739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Неумение читать или медленное (побуквенное) чтение является серьёзной проблемой при обучении ребенка  в школе. Семилетнему ребенку труднее овладеть чтением, чем шестилетнему. Но прежде чем начать читать, ребенок должен научиться слышать из каких звуков состоят слова, то есть научиться проводить звуковой анализ слов.</a:t>
            </a:r>
            <a:r>
              <a:rPr lang="ru-RU" sz="2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Отсюда следует, что подготовка к чтению является одним из самых сложных этапов подготовки ребенка к школьному обучению.</a:t>
            </a:r>
            <a:endParaRPr lang="ru-RU" sz="2400" b="1" dirty="0" smtClean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Нами была разработана программа дополнительного образования по подготовке детей к обучению грамоте и чтению.   Ориентирована программа на детей старшей и подготовительной к школе групп (5 -6 и 6 -7 лет) и может быть реализована в детском саду.</a:t>
            </a:r>
            <a:endParaRPr lang="ru-RU" sz="2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88120614"/>
              </p:ext>
            </p:extLst>
          </p:nvPr>
        </p:nvGraphicFramePr>
        <p:xfrm>
          <a:off x="365760" y="719666"/>
          <a:ext cx="111048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035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13130483"/>
              </p:ext>
            </p:extLst>
          </p:nvPr>
        </p:nvGraphicFramePr>
        <p:xfrm>
          <a:off x="-863600" y="0"/>
          <a:ext cx="1073912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088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200486051"/>
              </p:ext>
            </p:extLst>
          </p:nvPr>
        </p:nvGraphicFramePr>
        <p:xfrm>
          <a:off x="1056640" y="1308946"/>
          <a:ext cx="906272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49388" y="0"/>
            <a:ext cx="9455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Алгоритм проведения занятий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248</Words>
  <Application>Microsoft Office PowerPoint</Application>
  <PresentationFormat>Произвольный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Пользователь Windows</cp:lastModifiedBy>
  <cp:revision>6</cp:revision>
  <dcterms:created xsi:type="dcterms:W3CDTF">2020-04-23T07:19:36Z</dcterms:created>
  <dcterms:modified xsi:type="dcterms:W3CDTF">2020-04-29T08:21:54Z</dcterms:modified>
</cp:coreProperties>
</file>